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3" r:id="rId1"/>
  </p:sldMasterIdLst>
  <p:notesMasterIdLst>
    <p:notesMasterId r:id="rId45"/>
  </p:notesMasterIdLst>
  <p:handoutMasterIdLst>
    <p:handoutMasterId r:id="rId46"/>
  </p:handoutMasterIdLst>
  <p:sldIdLst>
    <p:sldId id="256" r:id="rId2"/>
    <p:sldId id="300" r:id="rId3"/>
    <p:sldId id="302" r:id="rId4"/>
    <p:sldId id="335" r:id="rId5"/>
    <p:sldId id="336" r:id="rId6"/>
    <p:sldId id="311" r:id="rId7"/>
    <p:sldId id="312" r:id="rId8"/>
    <p:sldId id="313" r:id="rId9"/>
    <p:sldId id="301" r:id="rId10"/>
    <p:sldId id="281" r:id="rId11"/>
    <p:sldId id="279" r:id="rId12"/>
    <p:sldId id="284" r:id="rId13"/>
    <p:sldId id="285" r:id="rId14"/>
    <p:sldId id="287" r:id="rId15"/>
    <p:sldId id="286" r:id="rId16"/>
    <p:sldId id="288" r:id="rId17"/>
    <p:sldId id="289" r:id="rId18"/>
    <p:sldId id="323" r:id="rId19"/>
    <p:sldId id="324" r:id="rId20"/>
    <p:sldId id="325" r:id="rId21"/>
    <p:sldId id="326" r:id="rId22"/>
    <p:sldId id="327" r:id="rId23"/>
    <p:sldId id="328" r:id="rId24"/>
    <p:sldId id="322" r:id="rId25"/>
    <p:sldId id="332" r:id="rId26"/>
    <p:sldId id="333" r:id="rId27"/>
    <p:sldId id="334" r:id="rId28"/>
    <p:sldId id="296" r:id="rId29"/>
    <p:sldId id="304" r:id="rId30"/>
    <p:sldId id="292" r:id="rId31"/>
    <p:sldId id="319" r:id="rId32"/>
    <p:sldId id="320" r:id="rId33"/>
    <p:sldId id="306" r:id="rId34"/>
    <p:sldId id="315" r:id="rId35"/>
    <p:sldId id="316" r:id="rId36"/>
    <p:sldId id="318" r:id="rId37"/>
    <p:sldId id="307" r:id="rId38"/>
    <p:sldId id="308" r:id="rId39"/>
    <p:sldId id="309" r:id="rId40"/>
    <p:sldId id="290" r:id="rId41"/>
    <p:sldId id="294" r:id="rId42"/>
    <p:sldId id="295" r:id="rId43"/>
    <p:sldId id="299" r:id="rId44"/>
  </p:sldIdLst>
  <p:sldSz cx="12192000" cy="6858000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72" y="-207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Arial" charset="0"/>
                <a:ea typeface="Microsoft YaHei" charset="0"/>
                <a:cs typeface="Microsoft YaHei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fld id="{6EE10755-CB1B-4319-B727-9B44F221F7DC}" type="datetimeFigureOut">
              <a:rPr lang="de-DE" altLang="de-DE"/>
              <a:pPr/>
              <a:t>12.02.2019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Arial" charset="0"/>
                <a:ea typeface="Microsoft YaHei" charset="0"/>
                <a:cs typeface="Microsoft YaHei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fld id="{2098E90A-4FDF-4396-91E8-382D5AE2CC4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440393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Microsoft YaHei" charset="0"/>
                <a:cs typeface="Lucida Sans Unicode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Microsoft YaHei" charset="0"/>
                <a:cs typeface="Lucida Sans Unicode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Microsoft YaHei" charset="0"/>
                <a:cs typeface="Lucida Sans Unicode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fld id="{B4542F63-365D-4FE4-8DAE-3F69C7C1344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626877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9CA2BB10-197E-44DB-8922-308DF080281C}" type="slidenum">
              <a:rPr lang="de-DE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1</a:t>
            </a:fld>
            <a:endParaRPr lang="de-DE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14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B46A30EF-5683-4ACF-8F53-DBCCFB9836CC}" type="slidenum">
              <a:rPr lang="en-GB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11</a:t>
            </a:fld>
            <a:endParaRPr lang="en-GB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192213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0184" tIns="40092" rIns="80184" bIns="40092" anchor="ctr"/>
          <a:lstStyle/>
          <a:p>
            <a:pPr>
              <a:buFont typeface="Times New Roman" charset="0"/>
              <a:buNone/>
              <a:defRPr/>
            </a:pPr>
            <a:endParaRPr lang="de-DE">
              <a:latin typeface="Arial" charset="0"/>
              <a:ea typeface="Microsoft YaHei" charset="0"/>
              <a:cs typeface="msmincho" charset="0"/>
            </a:endParaRPr>
          </a:p>
        </p:txBody>
      </p:sp>
      <p:sp>
        <p:nvSpPr>
          <p:cNvPr id="19458" name="Text Box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3450" cy="3513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 dirty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6906BB9B-96B1-4E6D-B681-95555680A2A7}" type="slidenum">
              <a:rPr lang="en-GB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12</a:t>
            </a:fld>
            <a:endParaRPr lang="en-GB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altLang="de-DE" dirty="0">
                <a:latin typeface="Times New Roman" pitchFamily="18" charset="0"/>
                <a:ea typeface="ＭＳ Ｐゴシック" pitchFamily="34" charset="-128"/>
              </a:rPr>
              <a:t>Einzel- oder Gruppenprüfung (ab 2. Teilnehmer Verlängerung der Prüfung um 10 Min)</a:t>
            </a:r>
          </a:p>
          <a:p>
            <a:pPr marL="171450" indent="-171450">
              <a:buFontTx/>
              <a:buChar char="-"/>
            </a:pPr>
            <a:r>
              <a:rPr lang="de-DE" altLang="de-DE" dirty="0">
                <a:latin typeface="Times New Roman" pitchFamily="18" charset="0"/>
                <a:ea typeface="ＭＳ Ｐゴシック" pitchFamily="34" charset="-128"/>
              </a:rPr>
              <a:t>Kurzvortrag </a:t>
            </a:r>
            <a:r>
              <a:rPr lang="de-DE" altLang="de-DE" dirty="0" err="1">
                <a:latin typeface="Times New Roman" pitchFamily="18" charset="0"/>
                <a:ea typeface="ＭＳ Ｐゴシック" pitchFamily="34" charset="-128"/>
              </a:rPr>
              <a:t>ca</a:t>
            </a:r>
            <a:r>
              <a:rPr lang="de-DE" altLang="de-DE" dirty="0">
                <a:latin typeface="Times New Roman" pitchFamily="18" charset="0"/>
                <a:ea typeface="ＭＳ Ｐゴシック" pitchFamily="34" charset="-128"/>
              </a:rPr>
              <a:t> 5 Minuten</a:t>
            </a:r>
          </a:p>
          <a:p>
            <a:r>
              <a:rPr lang="de-DE" altLang="de-DE" dirty="0">
                <a:latin typeface="Times New Roman" pitchFamily="18" charset="0"/>
                <a:ea typeface="ＭＳ Ｐゴシック" pitchFamily="34" charset="-128"/>
              </a:rPr>
              <a:t>Täuschungsversuche</a:t>
            </a:r>
          </a:p>
          <a:p>
            <a:r>
              <a:rPr lang="de-DE" altLang="de-DE" dirty="0">
                <a:latin typeface="Times New Roman" pitchFamily="18" charset="0"/>
                <a:ea typeface="ＭＳ Ｐゴシック" pitchFamily="34" charset="-128"/>
              </a:rPr>
              <a:t>Gruppenprüfung - Verteilung der Prüfungsleistung (Einleitung, Hauptteil, Schluss geht nicht): Verdeutlichend der eigenen Leistung</a:t>
            </a:r>
          </a:p>
          <a:p>
            <a:r>
              <a:rPr lang="de-DE" altLang="de-DE" dirty="0">
                <a:latin typeface="Times New Roman" pitchFamily="18" charset="0"/>
                <a:ea typeface="ＭＳ Ｐゴシック" pitchFamily="34" charset="-128"/>
              </a:rPr>
              <a:t>Das Benutzen einer Fremdsprache ist kein Bezug zum Fach der Fremdsprache!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54B89B9A-5E5E-4A76-9A1E-485E95658A94}" type="slidenum">
              <a:rPr lang="en-GB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13</a:t>
            </a:fld>
            <a:endParaRPr lang="en-GB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>
                <a:latin typeface="Times New Roman" pitchFamily="18" charset="0"/>
                <a:ea typeface="ＭＳ Ｐゴシック" pitchFamily="34" charset="-128"/>
              </a:rPr>
              <a:t>Fach benennen: DE, MA, MU</a:t>
            </a:r>
          </a:p>
          <a:p>
            <a:r>
              <a:rPr lang="de-DE" altLang="de-DE" dirty="0">
                <a:latin typeface="Times New Roman" pitchFamily="18" charset="0"/>
                <a:ea typeface="ＭＳ Ｐゴシック" pitchFamily="34" charset="-128"/>
              </a:rPr>
              <a:t>PRS weiteres Fach, BLL auch Prüfungsfach</a:t>
            </a:r>
          </a:p>
          <a:p>
            <a:r>
              <a:rPr lang="de-DE" altLang="de-DE" dirty="0">
                <a:latin typeface="Times New Roman" pitchFamily="18" charset="0"/>
                <a:ea typeface="ＭＳ Ｐゴシック" pitchFamily="34" charset="-128"/>
              </a:rPr>
              <a:t>Prüfer wählen: Rechte bergen Pflichten: Selbst um Prüfer kümmern.</a:t>
            </a:r>
          </a:p>
          <a:p>
            <a:r>
              <a:rPr lang="de-DE" altLang="de-DE" dirty="0">
                <a:latin typeface="Times New Roman" pitchFamily="18" charset="0"/>
                <a:ea typeface="ＭＳ Ｐゴシック" pitchFamily="34" charset="-128"/>
              </a:rPr>
              <a:t>Es gibt beliebte Fächer und weniger gefragte Fächer: Latein, Mathe :-)</a:t>
            </a:r>
          </a:p>
          <a:p>
            <a:r>
              <a:rPr lang="de-DE" altLang="de-DE" dirty="0">
                <a:latin typeface="Times New Roman" pitchFamily="18" charset="0"/>
                <a:ea typeface="ＭＳ Ｐゴシック" pitchFamily="34" charset="-128"/>
              </a:rPr>
              <a:t>Bezugsfach darf schon Prüfungsfach sein</a:t>
            </a:r>
          </a:p>
          <a:p>
            <a:endParaRPr lang="de-DE" altLang="de-DE" dirty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5FD512D9-0811-4FF1-A47E-BAD76DBE19B5}" type="slidenum">
              <a:rPr lang="en-GB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14</a:t>
            </a:fld>
            <a:endParaRPr lang="en-GB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>
                <a:latin typeface="Times New Roman" pitchFamily="18" charset="0"/>
                <a:ea typeface="ＭＳ Ｐゴシック" pitchFamily="34" charset="-128"/>
              </a:rPr>
              <a:t>Film ist kein Fach!</a:t>
            </a:r>
          </a:p>
          <a:p>
            <a:r>
              <a:rPr lang="de-DE" altLang="de-DE">
                <a:latin typeface="Times New Roman" pitchFamily="18" charset="0"/>
                <a:ea typeface="ＭＳ Ｐゴシック" pitchFamily="34" charset="-128"/>
              </a:rPr>
              <a:t>Jugendforscht ist kein Fach!</a:t>
            </a:r>
          </a:p>
          <a:p>
            <a:r>
              <a:rPr lang="de-DE" altLang="de-DE">
                <a:latin typeface="Times New Roman" pitchFamily="18" charset="0"/>
                <a:ea typeface="ＭＳ Ｐゴシック" pitchFamily="34" charset="-128"/>
              </a:rPr>
              <a:t>keine alten Themen: Referat -&gt; Prüfungsthema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57CE901E-AC42-449D-AE36-36F0AC1E9FA4}" type="slidenum">
              <a:rPr lang="en-GB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15</a:t>
            </a:fld>
            <a:endParaRPr lang="en-GB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192213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0184" tIns="40092" rIns="80184" bIns="40092" anchor="ctr"/>
          <a:lstStyle/>
          <a:p>
            <a:pPr>
              <a:buFont typeface="Times New Roman" charset="0"/>
              <a:buNone/>
              <a:defRPr/>
            </a:pPr>
            <a:endParaRPr lang="de-DE">
              <a:latin typeface="Arial" charset="0"/>
              <a:ea typeface="Microsoft YaHei" charset="0"/>
              <a:cs typeface="msmincho" charset="0"/>
            </a:endParaRPr>
          </a:p>
        </p:txBody>
      </p:sp>
      <p:sp>
        <p:nvSpPr>
          <p:cNvPr id="19458" name="Text Box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3450" cy="3513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71450" indent="-171450">
              <a:buFontTx/>
              <a:buChar char="-"/>
              <a:defRPr/>
            </a:pPr>
            <a:r>
              <a:rPr lang="de-DE" dirty="0">
                <a:cs typeface="+mn-cs"/>
              </a:rPr>
              <a:t>3 AFB</a:t>
            </a:r>
          </a:p>
          <a:p>
            <a:pPr marL="171450" indent="-171450">
              <a:buFontTx/>
              <a:buChar char="-"/>
              <a:defRPr/>
            </a:pPr>
            <a:r>
              <a:rPr lang="de-DE" dirty="0">
                <a:cs typeface="+mn-cs"/>
              </a:rPr>
              <a:t>Überfachlicher Aspekt deutlich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65E799C2-5479-407F-8E6A-D80FAC5E5E21}" type="slidenum">
              <a:rPr lang="en-GB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16</a:t>
            </a:fld>
            <a:endParaRPr lang="en-GB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55E7CDBA-720F-44AB-88B7-04FC99CD1266}" type="slidenum">
              <a:rPr lang="en-GB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17</a:t>
            </a:fld>
            <a:endParaRPr lang="en-GB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868D0122-B9FC-4B0A-A5AF-B326ED09A699}" type="slidenum">
              <a:rPr lang="en-GB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18</a:t>
            </a:fld>
            <a:endParaRPr lang="en-GB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4AAEA65C-3D43-4EB2-B952-65D101B37F6E}" type="slidenum">
              <a:rPr lang="en-GB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19</a:t>
            </a:fld>
            <a:endParaRPr lang="en-GB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177F5FEE-EB21-491C-8302-374BDE0CE66A}" type="slidenum">
              <a:rPr lang="en-GB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20</a:t>
            </a:fld>
            <a:endParaRPr lang="en-GB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altLang="de-DE">
                <a:latin typeface="Times New Roman" pitchFamily="18" charset="0"/>
                <a:ea typeface="ＭＳ Ｐゴシック" pitchFamily="34" charset="-128"/>
              </a:rPr>
              <a:t>Begriffe</a:t>
            </a:r>
          </a:p>
          <a:p>
            <a:pPr marL="171450" lvl="1" indent="-171450">
              <a:buFontTx/>
              <a:buChar char="-"/>
            </a:pPr>
            <a:r>
              <a:rPr lang="de-DE" altLang="de-DE">
                <a:latin typeface="Calibri" pitchFamily="34" charset="0"/>
                <a:ea typeface="ＭＳ Ｐゴシック" pitchFamily="34" charset="-128"/>
              </a:rPr>
              <a:t>Blick auf die Laufbahn</a:t>
            </a:r>
          </a:p>
          <a:p>
            <a:pPr marL="171450" lvl="1" indent="-171450"/>
            <a:r>
              <a:rPr lang="de-DE" altLang="de-DE">
                <a:latin typeface="Calibri" pitchFamily="34" charset="0"/>
                <a:ea typeface="ＭＳ Ｐゴシック" pitchFamily="34" charset="-128"/>
              </a:rPr>
              <a:t>Wahl des 1. und 2. Prüfungsfaches, BLL oder PRS</a:t>
            </a:r>
          </a:p>
          <a:p>
            <a:pPr marL="171450" lvl="1" indent="-171450">
              <a:buFontTx/>
              <a:buChar char="-"/>
            </a:pPr>
            <a:endParaRPr lang="de-DE" altLang="de-DE">
              <a:latin typeface="Calibri" pitchFamily="34" charset="0"/>
              <a:ea typeface="ＭＳ Ｐゴシック" pitchFamily="34" charset="-128"/>
            </a:endParaRPr>
          </a:p>
          <a:p>
            <a:pPr marL="171450" indent="-171450">
              <a:buFontTx/>
              <a:buChar char="-"/>
            </a:pPr>
            <a:endParaRPr lang="de-DE" altLang="de-DE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75FFE54A-3D5D-498A-9AFE-EBC4CE12CAEC}" type="slidenum">
              <a:rPr lang="de-DE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2</a:t>
            </a:fld>
            <a:endParaRPr lang="de-DE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C0E2041B-DA6D-46C7-976B-2B55C4FA9B72}" type="slidenum">
              <a:rPr lang="en-GB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21</a:t>
            </a:fld>
            <a:endParaRPr lang="en-GB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5FB5925E-CC39-4446-AD0B-29ED3ACE9B91}" type="slidenum">
              <a:rPr lang="en-GB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22</a:t>
            </a:fld>
            <a:endParaRPr lang="en-GB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4F12C047-62EF-4FE5-B9E0-6B45A1B07194}" type="slidenum">
              <a:rPr lang="en-GB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23</a:t>
            </a:fld>
            <a:endParaRPr lang="en-GB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DB61BFC9-D63C-4449-BE46-D580E574A63B}" type="slidenum">
              <a:rPr lang="en-GB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24</a:t>
            </a:fld>
            <a:endParaRPr lang="en-GB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DB61BFC9-D63C-4449-BE46-D580E574A63B}" type="slidenum">
              <a:rPr lang="en-GB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25</a:t>
            </a:fld>
            <a:endParaRPr lang="en-GB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2082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DB61BFC9-D63C-4449-BE46-D580E574A63B}" type="slidenum">
              <a:rPr lang="en-GB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26</a:t>
            </a:fld>
            <a:endParaRPr lang="en-GB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43494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B61BFC9-D63C-4449-BE46-D580E574A63B}" type="slidenum">
              <a:rPr kumimoji="0" lang="en-GB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27</a:t>
            </a:fld>
            <a:endParaRPr kumimoji="0" lang="en-GB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67723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2C305B90-9D77-4FE0-BDBA-CC40D35FE720}" type="slidenum">
              <a:rPr lang="en-GB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28</a:t>
            </a:fld>
            <a:endParaRPr lang="en-GB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FontTx/>
              <a:buNone/>
              <a:defRPr/>
            </a:pPr>
            <a:endParaRPr lang="de-DE" dirty="0">
              <a:latin typeface="Calibri" charset="0"/>
            </a:endParaRPr>
          </a:p>
          <a:p>
            <a:pPr marL="171450" indent="-171450">
              <a:buFontTx/>
              <a:buChar char="-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3A867DA3-4ED7-4A35-A264-1C7D0ECF201E}" type="slidenum">
              <a:rPr lang="de-DE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29</a:t>
            </a:fld>
            <a:endParaRPr lang="de-DE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FD26B1FD-E58B-4D0F-A030-D1CCD0E25233}" type="slidenum">
              <a:rPr lang="en-GB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30</a:t>
            </a:fld>
            <a:endParaRPr lang="en-GB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de-DE" dirty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42772F99-01DF-4AE1-9441-6E3E40D98583}" type="slidenum">
              <a:rPr lang="en-GB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4</a:t>
            </a:fld>
            <a:endParaRPr lang="en-GB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088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00025" indent="-200025"/>
            <a:r>
              <a:rPr lang="de-DE" altLang="de-DE">
                <a:latin typeface="Times New Roman" pitchFamily="18" charset="0"/>
                <a:ea typeface="ＭＳ Ｐゴシック" pitchFamily="34" charset="-128"/>
              </a:rPr>
              <a:t>1. PF bis 4. PF je 1x (Sport: 3x Praxis, 1xTheo, 1• Praxis, 1• Theo)</a:t>
            </a:r>
          </a:p>
          <a:p>
            <a:pPr marL="200025" indent="-200025"/>
            <a:r>
              <a:rPr lang="de-DE" altLang="de-DE">
                <a:latin typeface="Times New Roman" pitchFamily="18" charset="0"/>
                <a:ea typeface="ＭＳ Ｐゴシック" pitchFamily="34" charset="-128"/>
              </a:rPr>
              <a:t>5. PK letztes Sem x, wenn x dann BLL, sonst dazu 1.-3.Sem • (Sport: Theo4 x, Theo3•)</a:t>
            </a:r>
          </a:p>
          <a:p>
            <a:pPr marL="200025" indent="-200025"/>
            <a:r>
              <a:rPr lang="de-DE" altLang="de-DE">
                <a:latin typeface="Times New Roman" pitchFamily="18" charset="0"/>
                <a:ea typeface="ＭＳ Ｐゴシック" pitchFamily="34" charset="-128"/>
              </a:rPr>
              <a:t>AF1, AF3, </a:t>
            </a:r>
          </a:p>
          <a:p>
            <a:pPr marL="200025" indent="-200025"/>
            <a:r>
              <a:rPr lang="de-DE" altLang="de-DE">
                <a:latin typeface="Times New Roman" pitchFamily="18" charset="0"/>
                <a:ea typeface="ＭＳ Ｐゴシック" pitchFamily="34" charset="-128"/>
              </a:rPr>
              <a:t>AF2 Ge+Pw3/4 oder Ge+AF2 4• oder AF2+Ge3/4, in einer Zeile des AF2 müsssen 4 Kreuze stehen.</a:t>
            </a:r>
          </a:p>
          <a:p>
            <a:pPr marL="200025" indent="-200025"/>
            <a:endParaRPr lang="de-DE" altLang="de-DE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34329949-D239-4D68-872A-F0B92D98E037}" type="slidenum">
              <a:rPr lang="en-GB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31</a:t>
            </a:fld>
            <a:endParaRPr lang="en-GB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de-DE" dirty="0">
                <a:cs typeface="+mn-cs"/>
              </a:rPr>
              <a:t>Intervalle 18 Punkte</a:t>
            </a:r>
          </a:p>
          <a:p>
            <a:pPr>
              <a:buFont typeface="Times New Roman" charset="0"/>
              <a:buNone/>
              <a:defRPr/>
            </a:pPr>
            <a:r>
              <a:rPr lang="de-DE" dirty="0">
                <a:cs typeface="+mn-cs"/>
              </a:rPr>
              <a:t>Jede! Der 16 Noten des 1. Schuljahres um einen Punkt verbessern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CEA1E1EA-8FB8-4A58-A49E-6290B3A2BD64}" type="slidenum">
              <a:rPr lang="en-GB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32</a:t>
            </a:fld>
            <a:endParaRPr lang="en-GB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de-DE" dirty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FontTx/>
              <a:buNone/>
              <a:defRPr/>
            </a:pPr>
            <a:endParaRPr lang="de-DE" dirty="0">
              <a:latin typeface="Calibri" charset="0"/>
            </a:endParaRPr>
          </a:p>
          <a:p>
            <a:pPr marL="171450" indent="-171450">
              <a:buFontTx/>
              <a:buChar char="-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7BC72925-4A11-48C8-A30C-049FF7C43D0F}" type="slidenum">
              <a:rPr lang="de-DE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33</a:t>
            </a:fld>
            <a:endParaRPr lang="de-DE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FontTx/>
              <a:buNone/>
              <a:defRPr/>
            </a:pPr>
            <a:endParaRPr lang="de-DE" dirty="0">
              <a:latin typeface="Calibri" charset="0"/>
            </a:endParaRPr>
          </a:p>
          <a:p>
            <a:pPr marL="171450" indent="-171450">
              <a:buFontTx/>
              <a:buChar char="-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9755B049-0E3C-4CDE-852F-9B93F24F4DA9}" type="slidenum">
              <a:rPr lang="de-DE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34</a:t>
            </a:fld>
            <a:endParaRPr lang="de-DE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FontTx/>
              <a:buNone/>
              <a:defRPr/>
            </a:pPr>
            <a:endParaRPr lang="de-DE" dirty="0">
              <a:latin typeface="Calibri" charset="0"/>
            </a:endParaRPr>
          </a:p>
          <a:p>
            <a:pPr marL="171450" indent="-171450">
              <a:buFontTx/>
              <a:buChar char="-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091CC6CC-9D2B-485F-ABA8-49FF23CF2F5D}" type="slidenum">
              <a:rPr lang="de-DE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35</a:t>
            </a:fld>
            <a:endParaRPr lang="de-DE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FontTx/>
              <a:buNone/>
              <a:defRPr/>
            </a:pPr>
            <a:endParaRPr lang="de-DE" dirty="0">
              <a:latin typeface="Calibri" charset="0"/>
            </a:endParaRPr>
          </a:p>
          <a:p>
            <a:pPr marL="171450" indent="-171450">
              <a:buFontTx/>
              <a:buChar char="-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31F45D03-2437-4711-AA0E-D85171679567}" type="slidenum">
              <a:rPr lang="de-DE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36</a:t>
            </a:fld>
            <a:endParaRPr lang="de-DE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FontTx/>
              <a:buNone/>
              <a:defRPr/>
            </a:pPr>
            <a:endParaRPr lang="de-DE" dirty="0">
              <a:latin typeface="Calibri" charset="0"/>
            </a:endParaRPr>
          </a:p>
          <a:p>
            <a:pPr marL="171450" indent="-171450">
              <a:buFontTx/>
              <a:buChar char="-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0E277FB9-4A96-4FFA-88B4-7431B4A58B34}" type="slidenum">
              <a:rPr lang="de-DE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37</a:t>
            </a:fld>
            <a:endParaRPr lang="de-DE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73A59C6D-8EBE-4322-8B6D-290557BE8F4A}" type="slidenum">
              <a:rPr lang="de-DE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38</a:t>
            </a:fld>
            <a:endParaRPr lang="de-DE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197D89AF-D650-44E9-941E-1CBF5756F8C7}" type="slidenum">
              <a:rPr lang="de-DE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39</a:t>
            </a:fld>
            <a:endParaRPr lang="de-DE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23C78BC4-2AD8-4B40-9F48-B7873A5DCB4D}" type="slidenum">
              <a:rPr lang="en-GB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40</a:t>
            </a:fld>
            <a:endParaRPr lang="en-GB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192213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0184" tIns="40092" rIns="80184" bIns="40092" anchor="ctr"/>
          <a:lstStyle/>
          <a:p>
            <a:pPr>
              <a:buFont typeface="Times New Roman" charset="0"/>
              <a:buNone/>
              <a:defRPr/>
            </a:pPr>
            <a:endParaRPr lang="de-DE">
              <a:latin typeface="Arial" charset="0"/>
              <a:ea typeface="Microsoft YaHei" charset="0"/>
              <a:cs typeface="msmincho" charset="0"/>
            </a:endParaRPr>
          </a:p>
        </p:txBody>
      </p:sp>
      <p:sp>
        <p:nvSpPr>
          <p:cNvPr id="19458" name="Text Box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3450" cy="3513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>
                <a:latin typeface="Times New Roman" pitchFamily="18" charset="0"/>
                <a:ea typeface="ＭＳ Ｐゴシック" pitchFamily="34" charset="-128"/>
              </a:rPr>
              <a:t>Ca 2 Wochen vor der Präsentation ist die Arbeit abzugeben.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D017C230-E796-4B06-8A28-8338215D5700}" type="slidenum">
              <a:rPr lang="en-GB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5</a:t>
            </a:fld>
            <a:endParaRPr lang="en-GB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>
                <a:latin typeface="Times New Roman" pitchFamily="18" charset="0"/>
                <a:ea typeface="ＭＳ Ｐゴシック" pitchFamily="34" charset="-128"/>
              </a:rPr>
              <a:t>für PF/PK Sport wird es neue Regelung geben: auch hier 4x Sportpraxis möglich</a:t>
            </a:r>
          </a:p>
          <a:p>
            <a:r>
              <a:rPr lang="de-DE" altLang="de-DE">
                <a:latin typeface="Times New Roman" pitchFamily="18" charset="0"/>
                <a:ea typeface="ＭＳ Ｐゴシック" pitchFamily="34" charset="-128"/>
              </a:rPr>
              <a:t>Sp als 4PF: 3 Praxis + 1 Theo (4. Praxis darf)</a:t>
            </a:r>
          </a:p>
          <a:p>
            <a:r>
              <a:rPr lang="de-DE" altLang="de-DE">
                <a:latin typeface="Times New Roman" pitchFamily="18" charset="0"/>
                <a:ea typeface="ＭＳ Ｐゴシック" pitchFamily="34" charset="-128"/>
              </a:rPr>
              <a:t>Sp als 5PK: 4 Praxis erlaubt + letzter Theo (Pflicht)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A5C1250F-51CC-4FA3-8398-48E058F4E90F}" type="slidenum">
              <a:rPr lang="en-GB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41</a:t>
            </a:fld>
            <a:endParaRPr lang="en-GB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de-DE"/>
              <a:t>- rechtzeitig Antrag stellen! (z.B. scheitern der BLL)</a:t>
            </a:r>
          </a:p>
          <a:p>
            <a:pPr>
              <a:buFont typeface="Times New Roman" charset="0"/>
              <a:buNone/>
              <a:defRPr/>
            </a:pPr>
            <a:r>
              <a:rPr lang="de-DE"/>
              <a:t>Bsp. Film mit Kunst im Fach De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6146A65C-75BB-416B-8DD2-BB45836E2918}" type="slidenum">
              <a:rPr lang="en-GB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42</a:t>
            </a:fld>
            <a:endParaRPr lang="en-GB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7CB6F324-BEA4-4FAF-A7A5-5533F88C3D6B}" type="slidenum">
              <a:rPr lang="en-GB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43</a:t>
            </a:fld>
            <a:endParaRPr lang="en-GB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192213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0184" tIns="40092" rIns="80184" bIns="40092" anchor="ctr"/>
          <a:lstStyle/>
          <a:p>
            <a:pPr>
              <a:buFont typeface="Times New Roman" charset="0"/>
              <a:buNone/>
              <a:defRPr/>
            </a:pPr>
            <a:endParaRPr lang="de-DE">
              <a:latin typeface="Arial" charset="0"/>
              <a:ea typeface="Microsoft YaHei" charset="0"/>
              <a:cs typeface="msmincho" charset="0"/>
            </a:endParaRPr>
          </a:p>
        </p:txBody>
      </p:sp>
      <p:sp>
        <p:nvSpPr>
          <p:cNvPr id="32770" name="Text Box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3450" cy="3513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altLang="de-DE">
                <a:latin typeface="Times New Roman" pitchFamily="18" charset="0"/>
                <a:ea typeface="ＭＳ Ｐゴシック" pitchFamily="34" charset="-128"/>
              </a:rPr>
              <a:t>Begriffe</a:t>
            </a:r>
          </a:p>
          <a:p>
            <a:pPr marL="171450" lvl="1" indent="-171450">
              <a:buFontTx/>
              <a:buChar char="-"/>
            </a:pPr>
            <a:r>
              <a:rPr lang="de-DE" altLang="de-DE">
                <a:latin typeface="Calibri" pitchFamily="34" charset="0"/>
                <a:ea typeface="ＭＳ Ｐゴシック" pitchFamily="34" charset="-128"/>
              </a:rPr>
              <a:t>Blick auf die Laufbahn</a:t>
            </a:r>
          </a:p>
          <a:p>
            <a:pPr marL="171450" lvl="1" indent="-171450"/>
            <a:r>
              <a:rPr lang="de-DE" altLang="de-DE">
                <a:latin typeface="Calibri" pitchFamily="34" charset="0"/>
                <a:ea typeface="ＭＳ Ｐゴシック" pitchFamily="34" charset="-128"/>
              </a:rPr>
              <a:t>Wahl des 1. und 2. Prüfungsfaches, BLL oder PRS</a:t>
            </a:r>
          </a:p>
          <a:p>
            <a:pPr marL="171450" lvl="1" indent="-171450">
              <a:buFontTx/>
              <a:buChar char="-"/>
            </a:pPr>
            <a:endParaRPr lang="de-DE" altLang="de-DE">
              <a:latin typeface="Calibri" pitchFamily="34" charset="0"/>
              <a:ea typeface="ＭＳ Ｐゴシック" pitchFamily="34" charset="-128"/>
            </a:endParaRPr>
          </a:p>
          <a:p>
            <a:pPr marL="171450" indent="-171450">
              <a:buFontTx/>
              <a:buChar char="-"/>
            </a:pPr>
            <a:endParaRPr lang="de-DE" altLang="de-DE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ABC1B955-D860-48B1-AE7B-4CDFE3EC1B74}" type="slidenum">
              <a:rPr lang="de-DE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6</a:t>
            </a:fld>
            <a:endParaRPr lang="de-DE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altLang="de-DE">
                <a:latin typeface="Times New Roman" pitchFamily="18" charset="0"/>
                <a:ea typeface="ＭＳ Ｐゴシック" pitchFamily="34" charset="-128"/>
              </a:rPr>
              <a:t>Begriffe</a:t>
            </a:r>
          </a:p>
          <a:p>
            <a:pPr marL="171450" lvl="1" indent="-171450">
              <a:buFontTx/>
              <a:buChar char="-"/>
            </a:pPr>
            <a:r>
              <a:rPr lang="de-DE" altLang="de-DE">
                <a:latin typeface="Calibri" pitchFamily="34" charset="0"/>
                <a:ea typeface="ＭＳ Ｐゴシック" pitchFamily="34" charset="-128"/>
              </a:rPr>
              <a:t>Blick auf die Laufbahn</a:t>
            </a:r>
          </a:p>
          <a:p>
            <a:pPr marL="171450" lvl="1" indent="-171450"/>
            <a:r>
              <a:rPr lang="de-DE" altLang="de-DE">
                <a:latin typeface="Calibri" pitchFamily="34" charset="0"/>
                <a:ea typeface="ＭＳ Ｐゴシック" pitchFamily="34" charset="-128"/>
              </a:rPr>
              <a:t>Wahl des 1. und 2. Prüfungsfaches, BLL oder PRS</a:t>
            </a:r>
          </a:p>
          <a:p>
            <a:pPr marL="171450" lvl="1" indent="-171450">
              <a:buFontTx/>
              <a:buChar char="-"/>
            </a:pPr>
            <a:endParaRPr lang="de-DE" altLang="de-DE">
              <a:latin typeface="Calibri" pitchFamily="34" charset="0"/>
              <a:ea typeface="ＭＳ Ｐゴシック" pitchFamily="34" charset="-128"/>
            </a:endParaRPr>
          </a:p>
          <a:p>
            <a:pPr marL="171450" indent="-171450">
              <a:buFontTx/>
              <a:buChar char="-"/>
            </a:pPr>
            <a:endParaRPr lang="de-DE" altLang="de-DE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748AADD3-D8A2-4AE4-A5D5-5410BA724718}" type="slidenum">
              <a:rPr lang="de-DE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7</a:t>
            </a:fld>
            <a:endParaRPr lang="de-DE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altLang="de-DE">
                <a:latin typeface="Times New Roman" pitchFamily="18" charset="0"/>
                <a:ea typeface="ＭＳ Ｐゴシック" pitchFamily="34" charset="-128"/>
              </a:rPr>
              <a:t>Wir, die gesamte Schulleitung, insbesondere Frau Harder und ich wollen helfen.</a:t>
            </a:r>
          </a:p>
          <a:p>
            <a:pPr marL="171450" indent="-171450">
              <a:buFontTx/>
              <a:buChar char="-"/>
            </a:pPr>
            <a:r>
              <a:rPr lang="de-DE" altLang="de-DE">
                <a:latin typeface="Times New Roman" pitchFamily="18" charset="0"/>
                <a:ea typeface="ＭＳ Ｐゴシック" pitchFamily="34" charset="-128"/>
              </a:rPr>
              <a:t>Letztendlich bin ich der Wächter über die Zulassung.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FF739B74-6DB5-4A43-B8B1-5CAF81FA0C4E}" type="slidenum">
              <a:rPr lang="de-DE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8</a:t>
            </a:fld>
            <a:endParaRPr lang="de-DE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91BC1E72-C493-4B59-89E1-D0F405F8A3FD}" type="slidenum">
              <a:rPr lang="en-GB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9</a:t>
            </a:fld>
            <a:endParaRPr lang="en-GB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85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>
                <a:latin typeface="Times New Roman" pitchFamily="18" charset="0"/>
                <a:ea typeface="ＭＳ Ｐゴシック" pitchFamily="34" charset="-128"/>
              </a:rPr>
              <a:t>5. PK in weiterem Fach als Kolloquium + schriftl. Ausarbeitung oder als BLL + Kolloquium (dann auch im Prüfungsfach)</a:t>
            </a:r>
          </a:p>
          <a:p>
            <a:r>
              <a:rPr lang="de-DE" altLang="de-DE">
                <a:latin typeface="Times New Roman" pitchFamily="18" charset="0"/>
                <a:ea typeface="ＭＳ Ｐゴシック" pitchFamily="34" charset="-128"/>
              </a:rPr>
              <a:t>1.-3. PF schriftl:mdl = 2:1</a:t>
            </a:r>
          </a:p>
          <a:p>
            <a:r>
              <a:rPr lang="de-DE" altLang="de-DE">
                <a:latin typeface="Times New Roman" pitchFamily="18" charset="0"/>
                <a:ea typeface="ＭＳ Ｐゴシック" pitchFamily="34" charset="-128"/>
              </a:rPr>
              <a:t>Abfrage zu ggf. mündlichen Prüfungen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F2E64EDF-597C-4A0D-8934-A750BE594503}" type="slidenum">
              <a:rPr lang="en-GB" alt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/>
              <a:t>10</a:t>
            </a:fld>
            <a:endParaRPr lang="en-GB" altLang="de-DE" sz="1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de-DE" dirty="0" err="1">
                <a:cs typeface="+mn-cs"/>
              </a:rPr>
              <a:t>Ma+De</a:t>
            </a:r>
            <a:r>
              <a:rPr lang="de-DE" dirty="0">
                <a:cs typeface="+mn-cs"/>
              </a:rPr>
              <a:t> oder </a:t>
            </a:r>
            <a:r>
              <a:rPr lang="de-DE" dirty="0" err="1">
                <a:cs typeface="+mn-cs"/>
              </a:rPr>
              <a:t>De+La</a:t>
            </a:r>
            <a:r>
              <a:rPr lang="de-DE" dirty="0">
                <a:cs typeface="+mn-cs"/>
              </a:rPr>
              <a:t> oder </a:t>
            </a:r>
            <a:r>
              <a:rPr lang="de-DE" dirty="0" err="1">
                <a:cs typeface="+mn-cs"/>
              </a:rPr>
              <a:t>Ma+Cn</a:t>
            </a:r>
            <a:r>
              <a:rPr lang="de-DE" dirty="0">
                <a:cs typeface="+mn-cs"/>
              </a:rPr>
              <a:t>, aber </a:t>
            </a:r>
            <a:r>
              <a:rPr lang="de-DE" dirty="0" err="1">
                <a:cs typeface="+mn-cs"/>
              </a:rPr>
              <a:t>En+La</a:t>
            </a:r>
            <a:r>
              <a:rPr lang="de-DE" dirty="0">
                <a:cs typeface="+mn-cs"/>
              </a:rPr>
              <a:t> reicht nicht.</a:t>
            </a:r>
          </a:p>
          <a:p>
            <a:pPr>
              <a:buFont typeface="Times New Roman" charset="0"/>
              <a:buNone/>
              <a:defRPr/>
            </a:pPr>
            <a:r>
              <a:rPr lang="de-DE" dirty="0">
                <a:cs typeface="+mn-cs"/>
              </a:rPr>
              <a:t>Ma, </a:t>
            </a:r>
            <a:r>
              <a:rPr lang="de-DE" dirty="0" err="1">
                <a:cs typeface="+mn-cs"/>
              </a:rPr>
              <a:t>Ku</a:t>
            </a:r>
            <a:r>
              <a:rPr lang="de-DE" dirty="0">
                <a:cs typeface="+mn-cs"/>
              </a:rPr>
              <a:t>, Fr, </a:t>
            </a:r>
            <a:r>
              <a:rPr lang="de-DE" dirty="0" err="1">
                <a:cs typeface="+mn-cs"/>
              </a:rPr>
              <a:t>Sp</a:t>
            </a:r>
            <a:r>
              <a:rPr lang="de-DE" dirty="0">
                <a:cs typeface="+mn-cs"/>
              </a:rPr>
              <a:t>, Ge geht, Ma, Fr, </a:t>
            </a:r>
            <a:r>
              <a:rPr lang="de-DE" dirty="0" err="1">
                <a:cs typeface="+mn-cs"/>
              </a:rPr>
              <a:t>Ku</a:t>
            </a:r>
            <a:r>
              <a:rPr lang="de-DE" dirty="0">
                <a:cs typeface="+mn-cs"/>
              </a:rPr>
              <a:t>, </a:t>
            </a:r>
            <a:r>
              <a:rPr lang="de-DE" dirty="0" err="1">
                <a:cs typeface="+mn-cs"/>
              </a:rPr>
              <a:t>Sp</a:t>
            </a:r>
            <a:r>
              <a:rPr lang="de-DE" dirty="0">
                <a:cs typeface="+mn-cs"/>
              </a:rPr>
              <a:t>, Ge geht nicht.</a:t>
            </a:r>
          </a:p>
          <a:p>
            <a:pPr>
              <a:buFont typeface="Times New Roman" charset="0"/>
              <a:buNone/>
              <a:defRPr/>
            </a:pPr>
            <a:r>
              <a:rPr lang="de-DE" dirty="0">
                <a:cs typeface="+mn-cs"/>
              </a:rPr>
              <a:t>PL ist Ethik, PW ist Ge</a:t>
            </a:r>
          </a:p>
          <a:p>
            <a:pPr>
              <a:buFont typeface="Times New Roman" charset="0"/>
              <a:buNone/>
              <a:defRPr/>
            </a:pPr>
            <a:r>
              <a:rPr lang="de-DE" dirty="0">
                <a:cs typeface="+mn-cs"/>
              </a:rPr>
              <a:t>Aufgabenfelder --&gt; </a:t>
            </a:r>
            <a:r>
              <a:rPr lang="de-DE" dirty="0" err="1">
                <a:cs typeface="+mn-cs"/>
              </a:rPr>
              <a:t>next</a:t>
            </a:r>
            <a:endParaRPr lang="de-DE" dirty="0">
              <a:cs typeface="+mn-cs"/>
            </a:endParaRPr>
          </a:p>
          <a:p>
            <a:pPr>
              <a:buFont typeface="Times New Roman" charset="0"/>
              <a:buNone/>
              <a:defRPr/>
            </a:pPr>
            <a:r>
              <a:rPr lang="de-DE" dirty="0">
                <a:cs typeface="+mn-cs"/>
              </a:rPr>
              <a:t>DS als 4. PF einfügen!!!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4800600"/>
            <a:ext cx="93599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7" r="34470" b="9360"/>
          <a:stretch>
            <a:fillRect/>
          </a:stretch>
        </p:blipFill>
        <p:spPr bwMode="auto">
          <a:xfrm>
            <a:off x="0" y="6056313"/>
            <a:ext cx="3767138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76807" r="34470" b="936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grpSp>
        <p:nvGrpSpPr>
          <p:cNvPr id="6" name="Group 7"/>
          <p:cNvGrpSpPr>
            <a:grpSpLocks/>
          </p:cNvGrpSpPr>
          <p:nvPr userDrawn="1"/>
        </p:nvGrpSpPr>
        <p:grpSpPr bwMode="auto">
          <a:xfrm>
            <a:off x="0" y="1095375"/>
            <a:ext cx="12165013" cy="146050"/>
            <a:chOff x="0" y="690"/>
            <a:chExt cx="7663" cy="92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807" r="34470" b="9360"/>
            <a:stretch>
              <a:fillRect/>
            </a:stretch>
          </p:blipFill>
          <p:spPr bwMode="auto">
            <a:xfrm>
              <a:off x="0" y="690"/>
              <a:ext cx="2372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76807" r="34470" b="936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807" r="34470" b="9360"/>
            <a:stretch>
              <a:fillRect/>
            </a:stretch>
          </p:blipFill>
          <p:spPr bwMode="auto">
            <a:xfrm>
              <a:off x="2374" y="693"/>
              <a:ext cx="2372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76807" r="34470" b="936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807" r="34470" b="9360"/>
            <a:stretch>
              <a:fillRect/>
            </a:stretch>
          </p:blipFill>
          <p:spPr bwMode="auto">
            <a:xfrm>
              <a:off x="5291" y="693"/>
              <a:ext cx="2372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76807" r="34470" b="936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807" r="34470" b="9360"/>
            <a:stretch>
              <a:fillRect/>
            </a:stretch>
          </p:blipFill>
          <p:spPr bwMode="auto">
            <a:xfrm>
              <a:off x="4743" y="693"/>
              <a:ext cx="2372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76807" r="34470" b="936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695400" y="365125"/>
            <a:ext cx="10658400" cy="752475"/>
          </a:xfrm>
          <a:ln/>
        </p:spPr>
        <p:txBody>
          <a:bodyPr/>
          <a:lstStyle>
            <a:lvl1pPr algn="l">
              <a:defRPr sz="4000" b="0" i="0">
                <a:latin typeface="Franklin Gothic Medium"/>
                <a:cs typeface="Franklin Gothic Medium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695400" y="1556792"/>
            <a:ext cx="10971213" cy="4524375"/>
          </a:xfrm>
        </p:spPr>
        <p:txBody>
          <a:bodyPr/>
          <a:lstStyle>
            <a:lvl1pPr>
              <a:defRPr sz="2800" b="0" i="0">
                <a:latin typeface="Franklin Gothic Medium"/>
                <a:cs typeface="Franklin Gothic Medium"/>
              </a:defRPr>
            </a:lvl1pPr>
            <a:lvl3pPr marL="568800"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idx="10"/>
          </p:nvPr>
        </p:nvSpPr>
        <p:spPr>
          <a:xfrm>
            <a:off x="838200" y="6356350"/>
            <a:ext cx="2017713" cy="363538"/>
          </a:xfrm>
        </p:spPr>
        <p:txBody>
          <a:bodyPr/>
          <a:lstStyle>
            <a:lvl1pPr>
              <a:defRPr>
                <a:latin typeface="Franklin Gothic Medium" pitchFamily="34" charset="0"/>
                <a:ea typeface="Microsoft YaHei" pitchFamily="34" charset="-122"/>
              </a:defRPr>
            </a:lvl1pPr>
          </a:lstStyle>
          <a:p>
            <a:r>
              <a:rPr lang="de-DE" altLang="de-DE" dirty="0"/>
              <a:t>31. Januar 2019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idx="11"/>
          </p:nvPr>
        </p:nvSpPr>
        <p:spPr>
          <a:xfrm>
            <a:off x="2927350" y="6356350"/>
            <a:ext cx="5616575" cy="363538"/>
          </a:xfrm>
        </p:spPr>
        <p:txBody>
          <a:bodyPr/>
          <a:lstStyle>
            <a:lvl1pPr>
              <a:defRPr b="0" i="0">
                <a:latin typeface="Franklin Gothic Medium"/>
                <a:cs typeface="Franklin Gothic Medium"/>
              </a:defRPr>
            </a:lvl1pPr>
          </a:lstStyle>
          <a:p>
            <a:pPr>
              <a:defRPr/>
            </a:pPr>
            <a:r>
              <a:rPr lang="de-DE" dirty="0"/>
              <a:t>Ablauf des Abiturs (2. Sem.)</a:t>
            </a: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latin typeface="Franklin Gothic Medium" pitchFamily="34" charset="0"/>
              </a:defRPr>
            </a:lvl1pPr>
          </a:lstStyle>
          <a:p>
            <a:fld id="{10578BC6-7342-4191-A414-4277FB59A8F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5210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31. Januar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FB60C-C6FD-4DDA-97A6-490535F2968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296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2413" cy="238601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>
                <a:ea typeface="Microsoft YaHei" pitchFamily="34" charset="-122"/>
              </a:defRPr>
            </a:lvl1pPr>
          </a:lstStyle>
          <a:p>
            <a:r>
              <a:rPr lang="de-DE" altLang="de-DE" dirty="0"/>
              <a:t>31. Januar 2019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1D94E7-947E-4AE8-BDF2-35545D99BAF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2274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it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4800600"/>
            <a:ext cx="93599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7" r="34470" b="9360"/>
          <a:stretch>
            <a:fillRect/>
          </a:stretch>
        </p:blipFill>
        <p:spPr bwMode="auto">
          <a:xfrm>
            <a:off x="0" y="6056313"/>
            <a:ext cx="3767138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76807" r="34470" b="936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grpSp>
        <p:nvGrpSpPr>
          <p:cNvPr id="6" name="Group 7"/>
          <p:cNvGrpSpPr>
            <a:grpSpLocks/>
          </p:cNvGrpSpPr>
          <p:nvPr userDrawn="1"/>
        </p:nvGrpSpPr>
        <p:grpSpPr bwMode="auto">
          <a:xfrm>
            <a:off x="0" y="1095375"/>
            <a:ext cx="12165013" cy="146050"/>
            <a:chOff x="0" y="690"/>
            <a:chExt cx="7663" cy="92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807" r="34470" b="9360"/>
            <a:stretch>
              <a:fillRect/>
            </a:stretch>
          </p:blipFill>
          <p:spPr bwMode="auto">
            <a:xfrm>
              <a:off x="0" y="690"/>
              <a:ext cx="2372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76807" r="34470" b="936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807" r="34470" b="9360"/>
            <a:stretch>
              <a:fillRect/>
            </a:stretch>
          </p:blipFill>
          <p:spPr bwMode="auto">
            <a:xfrm>
              <a:off x="2374" y="693"/>
              <a:ext cx="2372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76807" r="34470" b="936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807" r="34470" b="9360"/>
            <a:stretch>
              <a:fillRect/>
            </a:stretch>
          </p:blipFill>
          <p:spPr bwMode="auto">
            <a:xfrm>
              <a:off x="5291" y="693"/>
              <a:ext cx="2372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76807" r="34470" b="936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807" r="34470" b="9360"/>
            <a:stretch>
              <a:fillRect/>
            </a:stretch>
          </p:blipFill>
          <p:spPr bwMode="auto">
            <a:xfrm>
              <a:off x="4743" y="693"/>
              <a:ext cx="2372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76807" r="34470" b="936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695400" y="365125"/>
            <a:ext cx="10658400" cy="752475"/>
          </a:xfrm>
          <a:ln/>
        </p:spPr>
        <p:txBody>
          <a:bodyPr/>
          <a:lstStyle>
            <a:lvl1pPr>
              <a:defRPr sz="4000" b="0" i="0">
                <a:latin typeface="Franklin Gothic Medium"/>
                <a:cs typeface="Franklin Gothic Medium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695400" y="1556792"/>
            <a:ext cx="10971213" cy="4524375"/>
          </a:xfrm>
        </p:spPr>
        <p:txBody>
          <a:bodyPr/>
          <a:lstStyle>
            <a:lvl1pPr>
              <a:defRPr sz="2800"/>
            </a:lvl1pPr>
            <a:lvl3pPr marL="568800"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idx="10"/>
          </p:nvPr>
        </p:nvSpPr>
        <p:spPr>
          <a:xfrm>
            <a:off x="838200" y="6356350"/>
            <a:ext cx="2017713" cy="363538"/>
          </a:xfrm>
        </p:spPr>
        <p:txBody>
          <a:bodyPr/>
          <a:lstStyle>
            <a:lvl1pPr>
              <a:defRPr>
                <a:ea typeface="Microsoft YaHei" pitchFamily="34" charset="-122"/>
              </a:defRPr>
            </a:lvl1pPr>
          </a:lstStyle>
          <a:p>
            <a:r>
              <a:rPr lang="de-DE" altLang="de-DE" dirty="0"/>
              <a:t>31. Januar 2019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idx="11"/>
          </p:nvPr>
        </p:nvSpPr>
        <p:spPr>
          <a:xfrm>
            <a:off x="2927350" y="6356350"/>
            <a:ext cx="5616575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D795C5-29CF-4F23-A605-074D8AFDFDF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2850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it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4800600"/>
            <a:ext cx="93599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7" r="34470" b="9360"/>
          <a:stretch>
            <a:fillRect/>
          </a:stretch>
        </p:blipFill>
        <p:spPr bwMode="auto">
          <a:xfrm>
            <a:off x="0" y="6056313"/>
            <a:ext cx="3767138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76807" r="34470" b="936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grpSp>
        <p:nvGrpSpPr>
          <p:cNvPr id="6" name="Group 7"/>
          <p:cNvGrpSpPr>
            <a:grpSpLocks/>
          </p:cNvGrpSpPr>
          <p:nvPr userDrawn="1"/>
        </p:nvGrpSpPr>
        <p:grpSpPr bwMode="auto">
          <a:xfrm>
            <a:off x="0" y="1095375"/>
            <a:ext cx="12165013" cy="146050"/>
            <a:chOff x="0" y="690"/>
            <a:chExt cx="7663" cy="92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807" r="34470" b="9360"/>
            <a:stretch>
              <a:fillRect/>
            </a:stretch>
          </p:blipFill>
          <p:spPr bwMode="auto">
            <a:xfrm>
              <a:off x="0" y="690"/>
              <a:ext cx="2372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76807" r="34470" b="936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807" r="34470" b="9360"/>
            <a:stretch>
              <a:fillRect/>
            </a:stretch>
          </p:blipFill>
          <p:spPr bwMode="auto">
            <a:xfrm>
              <a:off x="2374" y="693"/>
              <a:ext cx="2372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76807" r="34470" b="936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807" r="34470" b="9360"/>
            <a:stretch>
              <a:fillRect/>
            </a:stretch>
          </p:blipFill>
          <p:spPr bwMode="auto">
            <a:xfrm>
              <a:off x="5291" y="693"/>
              <a:ext cx="2372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76807" r="34470" b="936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807" r="34470" b="9360"/>
            <a:stretch>
              <a:fillRect/>
            </a:stretch>
          </p:blipFill>
          <p:spPr bwMode="auto">
            <a:xfrm>
              <a:off x="4743" y="693"/>
              <a:ext cx="2372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76807" r="34470" b="936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695400" y="365125"/>
            <a:ext cx="10658400" cy="752475"/>
          </a:xfrm>
          <a:ln/>
        </p:spPr>
        <p:txBody>
          <a:bodyPr/>
          <a:lstStyle>
            <a:lvl1pPr>
              <a:defRPr sz="4000" b="0" i="0">
                <a:latin typeface="Franklin Gothic Medium"/>
                <a:cs typeface="Franklin Gothic Medium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695400" y="1556792"/>
            <a:ext cx="10971213" cy="4524375"/>
          </a:xfrm>
        </p:spPr>
        <p:txBody>
          <a:bodyPr/>
          <a:lstStyle>
            <a:lvl1pPr>
              <a:defRPr sz="2800"/>
            </a:lvl1pPr>
            <a:lvl3pPr marL="568800"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idx="10"/>
          </p:nvPr>
        </p:nvSpPr>
        <p:spPr>
          <a:xfrm>
            <a:off x="838200" y="6356350"/>
            <a:ext cx="2017713" cy="363538"/>
          </a:xfrm>
        </p:spPr>
        <p:txBody>
          <a:bodyPr/>
          <a:lstStyle>
            <a:lvl1pPr>
              <a:defRPr>
                <a:ea typeface="Microsoft YaHei" pitchFamily="34" charset="-122"/>
              </a:defRPr>
            </a:lvl1pPr>
          </a:lstStyle>
          <a:p>
            <a:r>
              <a:rPr lang="de-DE" altLang="de-DE" dirty="0"/>
              <a:t>31. Januar 2019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idx="11"/>
          </p:nvPr>
        </p:nvSpPr>
        <p:spPr>
          <a:xfrm>
            <a:off x="2927350" y="6356350"/>
            <a:ext cx="5616575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734F948-1A1C-4FBD-82E1-482CC39777D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667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pitchFamily="34" charset="-128"/>
              </a:defRPr>
            </a:lvl1pPr>
          </a:lstStyle>
          <a:p>
            <a:r>
              <a:rPr lang="de-DE" altLang="de-DE" dirty="0"/>
              <a:t>31. Januar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 typeface="Times New Roman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Microsoft YaHei" charset="0"/>
                <a:cs typeface="Microsoft YaHei" charset="0"/>
              </a:defRPr>
            </a:lvl1pPr>
          </a:lstStyle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pitchFamily="34" charset="-128"/>
              </a:defRPr>
            </a:lvl1pPr>
          </a:lstStyle>
          <a:p>
            <a:fld id="{D16A7E88-4E1C-433F-96A2-BABBEB7F17B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70" r:id="rId4"/>
    <p:sldLayoutId id="2147483771" r:id="rId5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"/>
          <p:cNvGrpSpPr>
            <a:grpSpLocks/>
          </p:cNvGrpSpPr>
          <p:nvPr/>
        </p:nvGrpSpPr>
        <p:grpSpPr bwMode="auto">
          <a:xfrm>
            <a:off x="0" y="4822825"/>
            <a:ext cx="12190413" cy="1582738"/>
            <a:chOff x="0" y="3038"/>
            <a:chExt cx="7679" cy="997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" y="3038"/>
              <a:ext cx="5895" cy="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807" r="34470" b="9360"/>
            <a:stretch>
              <a:fillRect/>
            </a:stretch>
          </p:blipFill>
          <p:spPr bwMode="auto">
            <a:xfrm>
              <a:off x="0" y="3831"/>
              <a:ext cx="2372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76807" r="34470" b="936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42"/>
          <a:stretch>
            <a:fillRect/>
          </a:stretch>
        </p:blipFill>
        <p:spPr bwMode="auto">
          <a:xfrm>
            <a:off x="485775" y="101600"/>
            <a:ext cx="7026275" cy="2174875"/>
          </a:xfrm>
          <a:prstGeom prst="rect">
            <a:avLst/>
          </a:prstGeom>
          <a:noFill/>
          <a:ln w="6048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53542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301875" y="2127250"/>
            <a:ext cx="6889750" cy="968375"/>
          </a:xfrm>
          <a:prstGeom prst="rect">
            <a:avLst/>
          </a:prstGeom>
          <a:solidFill>
            <a:srgbClr val="FFFFFF"/>
          </a:solidFill>
          <a:ln w="57240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de-DE" sz="5400" dirty="0">
                <a:solidFill>
                  <a:srgbClr val="000000"/>
                </a:solidFill>
                <a:latin typeface="Franklin Gothic Medium" charset="0"/>
                <a:ea typeface="Microsoft YaHei" charset="0"/>
                <a:cs typeface="Microsoft YaHei" charset="0"/>
              </a:rPr>
              <a:t>Humboldt-Gymnasium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23888" y="3357563"/>
            <a:ext cx="7993062" cy="2419350"/>
          </a:xfrm>
          <a:prstGeom prst="rect">
            <a:avLst/>
          </a:prstGeom>
          <a:solidFill>
            <a:srgbClr val="FFFFFF"/>
          </a:solidFill>
          <a:ln w="57240">
            <a:solidFill>
              <a:srgbClr val="5B9BD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GB" altLang="de-DE" sz="5400" dirty="0" err="1">
                <a:latin typeface="Franklin Gothic Medium" pitchFamily="34" charset="0"/>
              </a:rPr>
              <a:t>Ablauf</a:t>
            </a:r>
            <a:r>
              <a:rPr lang="en-GB" altLang="de-DE" sz="5400" dirty="0">
                <a:latin typeface="Franklin Gothic Medium" pitchFamily="34" charset="0"/>
              </a:rPr>
              <a:t> des Abiturs 2020 –</a:t>
            </a:r>
          </a:p>
          <a:p>
            <a:pPr algn="ctr"/>
            <a:r>
              <a:rPr lang="en-GB" altLang="de-DE" sz="5400" dirty="0" err="1">
                <a:latin typeface="Franklin Gothic Medium" pitchFamily="34" charset="0"/>
              </a:rPr>
              <a:t>Informationen</a:t>
            </a:r>
            <a:r>
              <a:rPr lang="en-GB" altLang="de-DE" sz="5400" dirty="0">
                <a:latin typeface="Franklin Gothic Medium" pitchFamily="34" charset="0"/>
              </a:rPr>
              <a:t> </a:t>
            </a:r>
            <a:r>
              <a:rPr lang="en-GB" altLang="de-DE" sz="5400" dirty="0" err="1">
                <a:latin typeface="Franklin Gothic Medium" pitchFamily="34" charset="0"/>
              </a:rPr>
              <a:t>zur</a:t>
            </a:r>
            <a:r>
              <a:rPr lang="en-GB" altLang="de-DE" sz="5400" dirty="0">
                <a:latin typeface="Franklin Gothic Medium" pitchFamily="34" charset="0"/>
              </a:rPr>
              <a:t> </a:t>
            </a:r>
            <a:br>
              <a:rPr lang="en-GB" altLang="de-DE" sz="5400" dirty="0">
                <a:latin typeface="Franklin Gothic Medium" pitchFamily="34" charset="0"/>
              </a:rPr>
            </a:br>
            <a:r>
              <a:rPr lang="en-GB" altLang="de-DE" sz="5400" dirty="0">
                <a:latin typeface="Franklin Gothic Medium" pitchFamily="34" charset="0"/>
              </a:rPr>
              <a:t>5. </a:t>
            </a:r>
            <a:r>
              <a:rPr lang="en-GB" altLang="de-DE" sz="5400" dirty="0" err="1">
                <a:latin typeface="Franklin Gothic Medium" pitchFamily="34" charset="0"/>
              </a:rPr>
              <a:t>Prüfungskomponente</a:t>
            </a:r>
            <a:endParaRPr lang="en-GB" altLang="de-DE" sz="5400" dirty="0">
              <a:latin typeface="Franklin Gothic Medium" pitchFamily="34" charset="0"/>
            </a:endParaRPr>
          </a:p>
        </p:txBody>
      </p:sp>
      <p:sp>
        <p:nvSpPr>
          <p:cNvPr id="9222" name="Datumsplatzhalt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9224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0B4DB13-8754-4203-94C4-6F088133555C}" type="slidenum">
              <a:rPr lang="de-DE" altLang="de-DE"/>
              <a:pPr/>
              <a:t>1</a:t>
            </a:fld>
            <a:endParaRPr lang="de-DE" alt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de-DE" altLang="de-DE">
                <a:latin typeface="Franklin Gothic Medium" pitchFamily="34" charset="0"/>
                <a:ea typeface="ＭＳ Ｐゴシック" pitchFamily="34" charset="-128"/>
              </a:rPr>
              <a:t>Einschränkung für PF u. PK</a:t>
            </a:r>
          </a:p>
        </p:txBody>
      </p:sp>
      <p:grpSp>
        <p:nvGrpSpPr>
          <p:cNvPr id="38914" name="Group 9"/>
          <p:cNvGrpSpPr>
            <a:grpSpLocks/>
          </p:cNvGrpSpPr>
          <p:nvPr/>
        </p:nvGrpSpPr>
        <p:grpSpPr bwMode="auto">
          <a:xfrm>
            <a:off x="566738" y="1312863"/>
            <a:ext cx="10044112" cy="385762"/>
            <a:chOff x="528" y="860"/>
            <a:chExt cx="5232" cy="268"/>
          </a:xfrm>
        </p:grpSpPr>
        <p:sp>
          <p:nvSpPr>
            <p:cNvPr id="83978" name="Text Box 10"/>
            <p:cNvSpPr txBox="1">
              <a:spLocks noChangeArrowheads="1"/>
            </p:cNvSpPr>
            <p:nvPr/>
          </p:nvSpPr>
          <p:spPr bwMode="auto">
            <a:xfrm>
              <a:off x="528" y="866"/>
              <a:ext cx="863" cy="257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Font typeface="Times New Roman" charset="0"/>
                <a:buNone/>
                <a:defRPr/>
              </a:pPr>
              <a:r>
                <a:rPr lang="de-DE">
                  <a:latin typeface="SenBJS Normal" charset="0"/>
                  <a:ea typeface="Microsoft YaHei" charset="0"/>
                  <a:cs typeface="msmincho" charset="0"/>
                </a:rPr>
                <a:t>1. LK</a:t>
              </a:r>
              <a:endParaRPr lang="de-DE">
                <a:latin typeface="Arial" charset="0"/>
                <a:ea typeface="Microsoft YaHei" charset="0"/>
                <a:cs typeface="msmincho" charset="0"/>
              </a:endParaRPr>
            </a:p>
          </p:txBody>
        </p:sp>
        <p:sp>
          <p:nvSpPr>
            <p:cNvPr id="83979" name="Text Box 11"/>
            <p:cNvSpPr txBox="1">
              <a:spLocks noChangeArrowheads="1"/>
            </p:cNvSpPr>
            <p:nvPr/>
          </p:nvSpPr>
          <p:spPr bwMode="auto">
            <a:xfrm>
              <a:off x="1391" y="866"/>
              <a:ext cx="865" cy="257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Font typeface="Times New Roman" charset="0"/>
                <a:buNone/>
                <a:defRPr/>
              </a:pPr>
              <a:r>
                <a:rPr lang="de-DE">
                  <a:latin typeface="SenBJS Normal" charset="0"/>
                  <a:ea typeface="Microsoft YaHei" charset="0"/>
                  <a:cs typeface="msmincho" charset="0"/>
                </a:rPr>
                <a:t>2. LK</a:t>
              </a:r>
              <a:endParaRPr lang="de-DE">
                <a:latin typeface="Arial" charset="0"/>
                <a:ea typeface="Microsoft YaHei" charset="0"/>
                <a:cs typeface="msmincho" charset="0"/>
              </a:endParaRPr>
            </a:p>
          </p:txBody>
        </p:sp>
        <p:sp>
          <p:nvSpPr>
            <p:cNvPr id="83980" name="Text Box 12"/>
            <p:cNvSpPr txBox="1">
              <a:spLocks noChangeArrowheads="1"/>
            </p:cNvSpPr>
            <p:nvPr/>
          </p:nvSpPr>
          <p:spPr bwMode="auto">
            <a:xfrm>
              <a:off x="2256" y="866"/>
              <a:ext cx="866" cy="257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Font typeface="Times New Roman" charset="0"/>
                <a:buNone/>
                <a:defRPr/>
              </a:pPr>
              <a:r>
                <a:rPr lang="de-DE">
                  <a:latin typeface="SenBJS Normal" charset="0"/>
                  <a:ea typeface="Microsoft YaHei" charset="0"/>
                  <a:cs typeface="msmincho" charset="0"/>
                </a:rPr>
                <a:t>3. PF</a:t>
              </a:r>
              <a:endParaRPr lang="de-DE">
                <a:latin typeface="Arial" charset="0"/>
                <a:ea typeface="Microsoft YaHei" charset="0"/>
                <a:cs typeface="msmincho" charset="0"/>
              </a:endParaRPr>
            </a:p>
          </p:txBody>
        </p:sp>
        <p:sp>
          <p:nvSpPr>
            <p:cNvPr id="83981" name="Text Box 13"/>
            <p:cNvSpPr txBox="1">
              <a:spLocks noChangeArrowheads="1"/>
            </p:cNvSpPr>
            <p:nvPr/>
          </p:nvSpPr>
          <p:spPr bwMode="auto">
            <a:xfrm>
              <a:off x="3120" y="866"/>
              <a:ext cx="867" cy="257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Font typeface="Times New Roman" charset="0"/>
                <a:buNone/>
                <a:defRPr/>
              </a:pPr>
              <a:r>
                <a:rPr lang="de-DE">
                  <a:latin typeface="SenBJS Normal" charset="0"/>
                  <a:ea typeface="Microsoft YaHei" charset="0"/>
                  <a:cs typeface="msmincho" charset="0"/>
                </a:rPr>
                <a:t>4. PF</a:t>
              </a:r>
              <a:endParaRPr lang="de-DE">
                <a:latin typeface="Arial" charset="0"/>
                <a:ea typeface="Microsoft YaHei" charset="0"/>
                <a:cs typeface="msmincho" charset="0"/>
              </a:endParaRPr>
            </a:p>
          </p:txBody>
        </p:sp>
        <p:sp>
          <p:nvSpPr>
            <p:cNvPr id="83982" name="Text Box 14"/>
            <p:cNvSpPr txBox="1">
              <a:spLocks noChangeArrowheads="1"/>
            </p:cNvSpPr>
            <p:nvPr/>
          </p:nvSpPr>
          <p:spPr bwMode="auto">
            <a:xfrm>
              <a:off x="3984" y="864"/>
              <a:ext cx="867" cy="258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Font typeface="Times New Roman" charset="0"/>
                <a:buNone/>
                <a:defRPr/>
              </a:pPr>
              <a:endParaRPr lang="de-DE">
                <a:latin typeface="Arial" charset="0"/>
                <a:ea typeface="Microsoft YaHei" charset="0"/>
                <a:cs typeface="msmincho" charset="0"/>
              </a:endParaRPr>
            </a:p>
          </p:txBody>
        </p:sp>
        <p:sp>
          <p:nvSpPr>
            <p:cNvPr id="83983" name="Text Box 15"/>
            <p:cNvSpPr txBox="1">
              <a:spLocks noChangeArrowheads="1"/>
            </p:cNvSpPr>
            <p:nvPr/>
          </p:nvSpPr>
          <p:spPr bwMode="auto">
            <a:xfrm>
              <a:off x="4848" y="860"/>
              <a:ext cx="912" cy="268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de-DE" altLang="de-DE" sz="2000">
                  <a:latin typeface="SenBJS Normal" pitchFamily="1" charset="0"/>
                </a:rPr>
                <a:t>Prüfungen</a:t>
              </a:r>
              <a:endParaRPr lang="de-DE" altLang="de-DE"/>
            </a:p>
          </p:txBody>
        </p:sp>
      </p:grp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7488238" y="1325563"/>
            <a:ext cx="7493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Times New Roman" charset="0"/>
              <a:buNone/>
              <a:defRPr/>
            </a:pPr>
            <a:r>
              <a:rPr lang="de-DE">
                <a:latin typeface="SenBJS Normal" charset="0"/>
                <a:ea typeface="Microsoft YaHei" charset="0"/>
                <a:cs typeface="msmincho" charset="0"/>
              </a:rPr>
              <a:t>5. PK</a:t>
            </a:r>
          </a:p>
        </p:txBody>
      </p:sp>
      <p:sp>
        <p:nvSpPr>
          <p:cNvPr id="83992" name="Text Box 24"/>
          <p:cNvSpPr txBox="1">
            <a:spLocks noChangeArrowheads="1"/>
          </p:cNvSpPr>
          <p:nvPr/>
        </p:nvSpPr>
        <p:spPr bwMode="auto">
          <a:xfrm>
            <a:off x="566738" y="2657475"/>
            <a:ext cx="6634162" cy="708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>
            <a:lvl1pPr marL="101600" eaLnBrk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>
              <a:lnSpc>
                <a:spcPts val="2400"/>
              </a:lnSpc>
              <a:buSzTx/>
            </a:pPr>
            <a:r>
              <a:rPr lang="en-GB" altLang="de-DE" sz="2000">
                <a:latin typeface="Calibri" pitchFamily="34" charset="0"/>
                <a:ea typeface="ＭＳ Ｐゴシック" pitchFamily="34" charset="-128"/>
              </a:rPr>
              <a:t>zwei aus Mathematik, Deutsch, Fremdsprache (En, La, Fr, Cn)</a:t>
            </a:r>
          </a:p>
          <a:p>
            <a:pPr algn="ctr" eaLnBrk="1">
              <a:lnSpc>
                <a:spcPts val="2400"/>
              </a:lnSpc>
              <a:buSzTx/>
            </a:pPr>
            <a:r>
              <a:rPr lang="en-GB" altLang="de-DE" sz="2000">
                <a:latin typeface="Calibri" pitchFamily="34" charset="0"/>
                <a:ea typeface="ＭＳ Ｐゴシック" pitchFamily="34" charset="-128"/>
              </a:rPr>
              <a:t>in den Prüfungsfächern (1. - 4.)</a:t>
            </a:r>
            <a:endParaRPr lang="de-DE" altLang="de-DE" sz="20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83995" name="Text Box 27"/>
          <p:cNvSpPr txBox="1">
            <a:spLocks noChangeArrowheads="1"/>
          </p:cNvSpPr>
          <p:nvPr/>
        </p:nvSpPr>
        <p:spPr bwMode="auto">
          <a:xfrm>
            <a:off x="3976688" y="3433763"/>
            <a:ext cx="3224212" cy="1016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>
            <a:lvl1pPr marL="101600" eaLnBrk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>
              <a:lnSpc>
                <a:spcPts val="2400"/>
              </a:lnSpc>
              <a:buSzTx/>
            </a:pPr>
            <a:r>
              <a:rPr lang="en-GB" altLang="de-DE" sz="2000">
                <a:latin typeface="Calibri" pitchFamily="34" charset="0"/>
                <a:ea typeface="ＭＳ Ｐゴシック" pitchFamily="34" charset="-128"/>
              </a:rPr>
              <a:t>Musik, Kunst, Sport </a:t>
            </a:r>
          </a:p>
          <a:p>
            <a:pPr algn="ctr" eaLnBrk="1">
              <a:lnSpc>
                <a:spcPts val="2400"/>
              </a:lnSpc>
              <a:buSzTx/>
            </a:pPr>
            <a:r>
              <a:rPr lang="en-GB" altLang="de-DE" sz="2000">
                <a:latin typeface="Calibri" pitchFamily="34" charset="0"/>
                <a:ea typeface="ＭＳ Ｐゴシック" pitchFamily="34" charset="-128"/>
              </a:rPr>
              <a:t>höchstens ein Mal</a:t>
            </a:r>
          </a:p>
          <a:p>
            <a:pPr algn="ctr" eaLnBrk="1">
              <a:lnSpc>
                <a:spcPts val="2400"/>
              </a:lnSpc>
              <a:buSzTx/>
            </a:pPr>
            <a:r>
              <a:rPr lang="en-GB" altLang="de-DE" sz="2000">
                <a:latin typeface="Calibri" pitchFamily="34" charset="0"/>
                <a:ea typeface="ＭＳ Ｐゴシック" pitchFamily="34" charset="-128"/>
              </a:rPr>
              <a:t>im 3. und 4. Prüfungsfach</a:t>
            </a:r>
            <a:endParaRPr lang="de-DE" altLang="de-DE" sz="20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83996" name="Text Box 28"/>
          <p:cNvSpPr txBox="1">
            <a:spLocks noChangeArrowheads="1"/>
          </p:cNvSpPr>
          <p:nvPr/>
        </p:nvSpPr>
        <p:spPr bwMode="auto">
          <a:xfrm>
            <a:off x="566738" y="4508500"/>
            <a:ext cx="6634162" cy="708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>
            <a:lvl1pPr marL="101600" eaLnBrk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>
              <a:lnSpc>
                <a:spcPts val="2400"/>
              </a:lnSpc>
              <a:buSzTx/>
            </a:pPr>
            <a:r>
              <a:rPr lang="en-GB" altLang="de-DE" sz="2000">
                <a:latin typeface="Calibri" pitchFamily="34" charset="0"/>
                <a:ea typeface="ＭＳ Ｐゴシック" pitchFamily="34" charset="-128"/>
              </a:rPr>
              <a:t>Prüfungsfächer vorher schon in </a:t>
            </a:r>
            <a:br>
              <a:rPr lang="en-GB" altLang="de-DE" sz="2000">
                <a:latin typeface="Calibri" pitchFamily="34" charset="0"/>
                <a:ea typeface="ＭＳ Ｐゴシック" pitchFamily="34" charset="-128"/>
              </a:rPr>
            </a:br>
            <a:r>
              <a:rPr lang="en-GB" altLang="de-DE" sz="2000">
                <a:latin typeface="Calibri" pitchFamily="34" charset="0"/>
                <a:ea typeface="ＭＳ Ｐゴシック" pitchFamily="34" charset="-128"/>
              </a:rPr>
              <a:t>Klasse 10 besucht</a:t>
            </a:r>
            <a:endParaRPr lang="de-DE" altLang="de-DE" sz="20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83997" name="Text Box 29"/>
          <p:cNvSpPr txBox="1">
            <a:spLocks noChangeArrowheads="1"/>
          </p:cNvSpPr>
          <p:nvPr/>
        </p:nvSpPr>
        <p:spPr bwMode="auto">
          <a:xfrm>
            <a:off x="7680325" y="2636838"/>
            <a:ext cx="2671763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>
            <a:lvl1pPr marL="101600"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 marL="1130300" indent="-457200"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2pPr>
            <a:lvl3pPr marL="1778000" indent="-457200"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3pPr>
            <a:lvl4pPr marL="2425700" indent="-457200"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4pPr>
            <a:lvl5pPr marL="3073400" indent="-457200"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5pPr>
            <a:lvl6pPr marL="3530600" indent="-4572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6pPr>
            <a:lvl7pPr marL="3987800" indent="-4572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7pPr>
            <a:lvl8pPr marL="4445000" indent="-4572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8pPr>
            <a:lvl9pPr marL="4902200" indent="-4572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9pPr>
          </a:lstStyle>
          <a:p>
            <a:pPr algn="ctr">
              <a:lnSpc>
                <a:spcPts val="2400"/>
              </a:lnSpc>
              <a:buFont typeface="Times New Roman" charset="0"/>
              <a:buNone/>
              <a:defRPr/>
            </a:pPr>
            <a:r>
              <a:rPr lang="en-GB" sz="2000" dirty="0">
                <a:solidFill>
                  <a:schemeClr val="accent2"/>
                </a:solidFill>
                <a:latin typeface="+mn-lt"/>
              </a:rPr>
              <a:t>De </a:t>
            </a:r>
            <a:r>
              <a:rPr lang="en-GB" sz="2000" dirty="0" err="1">
                <a:solidFill>
                  <a:schemeClr val="accent2"/>
                </a:solidFill>
                <a:latin typeface="+mn-lt"/>
              </a:rPr>
              <a:t>oder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 Ma </a:t>
            </a:r>
          </a:p>
          <a:p>
            <a:pPr algn="ctr">
              <a:lnSpc>
                <a:spcPts val="2400"/>
              </a:lnSpc>
              <a:buFont typeface="Times New Roman" charset="0"/>
              <a:buNone/>
              <a:defRPr/>
            </a:pPr>
            <a:r>
              <a:rPr lang="en-GB" sz="2000" dirty="0" err="1">
                <a:solidFill>
                  <a:schemeClr val="accent2"/>
                </a:solidFill>
                <a:latin typeface="+mn-lt"/>
              </a:rPr>
              <a:t>ist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accent2"/>
                </a:solidFill>
                <a:latin typeface="+mn-lt"/>
              </a:rPr>
              <a:t>dabei</a:t>
            </a:r>
            <a:endParaRPr lang="de-DE" sz="20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4000" name="Text Box 32"/>
          <p:cNvSpPr txBox="1">
            <a:spLocks noChangeArrowheads="1"/>
          </p:cNvSpPr>
          <p:nvPr/>
        </p:nvSpPr>
        <p:spPr bwMode="auto">
          <a:xfrm>
            <a:off x="7292975" y="3556000"/>
            <a:ext cx="3317875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>
            <a:lvl1pPr marL="101600"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 marL="1130300" indent="-457200"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2pPr>
            <a:lvl3pPr marL="1778000" indent="-457200"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3pPr>
            <a:lvl4pPr marL="2425700" indent="-457200"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4pPr>
            <a:lvl5pPr marL="3073400" indent="-457200"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5pPr>
            <a:lvl6pPr marL="3530600" indent="-4572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6pPr>
            <a:lvl7pPr marL="3987800" indent="-4572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7pPr>
            <a:lvl8pPr marL="4445000" indent="-4572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8pPr>
            <a:lvl9pPr marL="4902200" indent="-4572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9pPr>
          </a:lstStyle>
          <a:p>
            <a:pPr algn="ctr">
              <a:lnSpc>
                <a:spcPts val="2400"/>
              </a:lnSpc>
              <a:buFont typeface="Times New Roman" charset="0"/>
              <a:buNone/>
              <a:defRPr/>
            </a:pPr>
            <a:r>
              <a:rPr lang="en-GB" sz="2000" dirty="0">
                <a:solidFill>
                  <a:schemeClr val="accent2"/>
                </a:solidFill>
                <a:latin typeface="+mn-lt"/>
              </a:rPr>
              <a:t>Ma, Ku, </a:t>
            </a:r>
            <a:r>
              <a:rPr lang="en-GB" sz="2000" dirty="0" err="1">
                <a:solidFill>
                  <a:schemeClr val="accent2"/>
                </a:solidFill>
                <a:latin typeface="+mn-lt"/>
              </a:rPr>
              <a:t>Fr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, </a:t>
            </a:r>
            <a:r>
              <a:rPr lang="en-GB" sz="2000" dirty="0" err="1">
                <a:solidFill>
                  <a:schemeClr val="accent2"/>
                </a:solidFill>
                <a:latin typeface="+mn-lt"/>
              </a:rPr>
              <a:t>Sp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, </a:t>
            </a:r>
            <a:r>
              <a:rPr lang="en-GB" sz="2000" dirty="0" err="1">
                <a:solidFill>
                  <a:schemeClr val="accent2"/>
                </a:solidFill>
                <a:latin typeface="+mn-lt"/>
              </a:rPr>
              <a:t>Ge</a:t>
            </a:r>
            <a:endParaRPr lang="en-GB" sz="2000" dirty="0">
              <a:solidFill>
                <a:schemeClr val="accent2"/>
              </a:solidFill>
              <a:latin typeface="+mn-lt"/>
            </a:endParaRPr>
          </a:p>
          <a:p>
            <a:pPr algn="ctr">
              <a:lnSpc>
                <a:spcPts val="2400"/>
              </a:lnSpc>
              <a:buFont typeface="Times New Roman" charset="0"/>
              <a:buNone/>
              <a:defRPr/>
            </a:pPr>
            <a:r>
              <a:rPr lang="en-GB" sz="2000" dirty="0">
                <a:solidFill>
                  <a:schemeClr val="accent2"/>
                </a:solidFill>
                <a:latin typeface="+mn-lt"/>
              </a:rPr>
              <a:t>Ma, </a:t>
            </a:r>
            <a:r>
              <a:rPr lang="en-GB" sz="2000" dirty="0" err="1">
                <a:solidFill>
                  <a:schemeClr val="accent2"/>
                </a:solidFill>
                <a:latin typeface="+mn-lt"/>
              </a:rPr>
              <a:t>Fr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, Ku, </a:t>
            </a:r>
            <a:r>
              <a:rPr lang="en-GB" sz="2000" dirty="0" err="1">
                <a:solidFill>
                  <a:schemeClr val="accent2"/>
                </a:solidFill>
                <a:latin typeface="+mn-lt"/>
              </a:rPr>
              <a:t>Sp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, </a:t>
            </a:r>
            <a:r>
              <a:rPr lang="en-GB" sz="2000" dirty="0" err="1">
                <a:solidFill>
                  <a:schemeClr val="accent2"/>
                </a:solidFill>
                <a:latin typeface="+mn-lt"/>
              </a:rPr>
              <a:t>Ge</a:t>
            </a:r>
            <a:endParaRPr lang="en-GB" sz="2000" dirty="0">
              <a:solidFill>
                <a:schemeClr val="accent2"/>
              </a:solidFill>
              <a:latin typeface="+mn-lt"/>
            </a:endParaRPr>
          </a:p>
        </p:txBody>
      </p:sp>
      <p:grpSp>
        <p:nvGrpSpPr>
          <p:cNvPr id="84003" name="Group 35"/>
          <p:cNvGrpSpPr>
            <a:grpSpLocks/>
          </p:cNvGrpSpPr>
          <p:nvPr/>
        </p:nvGrpSpPr>
        <p:grpSpPr bwMode="auto">
          <a:xfrm>
            <a:off x="7292975" y="3916363"/>
            <a:ext cx="3409950" cy="276225"/>
            <a:chOff x="4032" y="2352"/>
            <a:chExt cx="1776" cy="192"/>
          </a:xfrm>
        </p:grpSpPr>
        <p:sp>
          <p:nvSpPr>
            <p:cNvPr id="84001" name="Line 33"/>
            <p:cNvSpPr>
              <a:spLocks noChangeShapeType="1"/>
            </p:cNvSpPr>
            <p:nvPr/>
          </p:nvSpPr>
          <p:spPr bwMode="auto">
            <a:xfrm>
              <a:off x="4032" y="2352"/>
              <a:ext cx="1776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de-DE">
                <a:latin typeface="Arial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84002" name="Line 34"/>
            <p:cNvSpPr>
              <a:spLocks noChangeShapeType="1"/>
            </p:cNvSpPr>
            <p:nvPr/>
          </p:nvSpPr>
          <p:spPr bwMode="auto">
            <a:xfrm flipH="1">
              <a:off x="4032" y="2352"/>
              <a:ext cx="1776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de-DE">
                <a:latin typeface="Arial" charset="0"/>
                <a:ea typeface="Microsoft YaHei" charset="0"/>
                <a:cs typeface="Microsoft YaHei" charset="0"/>
              </a:endParaRPr>
            </a:p>
          </p:txBody>
        </p:sp>
      </p:grpSp>
      <p:sp>
        <p:nvSpPr>
          <p:cNvPr id="84004" name="Text Box 36"/>
          <p:cNvSpPr txBox="1">
            <a:spLocks noChangeArrowheads="1"/>
          </p:cNvSpPr>
          <p:nvPr/>
        </p:nvSpPr>
        <p:spPr bwMode="auto">
          <a:xfrm>
            <a:off x="566738" y="5313363"/>
            <a:ext cx="8201025" cy="708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>
            <a:lvl1pPr marL="101600" eaLnBrk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>
              <a:lnSpc>
                <a:spcPts val="2400"/>
              </a:lnSpc>
              <a:buSzTx/>
            </a:pPr>
            <a:r>
              <a:rPr lang="en-GB" altLang="de-DE" sz="2000">
                <a:latin typeface="Calibri" pitchFamily="34" charset="0"/>
                <a:ea typeface="ＭＳ Ｐゴシック" pitchFamily="34" charset="-128"/>
              </a:rPr>
              <a:t>jedes Aufgabenfeld mindestens ein Mal</a:t>
            </a:r>
          </a:p>
          <a:p>
            <a:pPr algn="ctr" eaLnBrk="1">
              <a:lnSpc>
                <a:spcPts val="2400"/>
              </a:lnSpc>
              <a:buSzTx/>
            </a:pPr>
            <a:r>
              <a:rPr lang="en-GB" altLang="de-DE" sz="2000">
                <a:latin typeface="Calibri" pitchFamily="34" charset="0"/>
                <a:ea typeface="ＭＳ Ｐゴシック" pitchFamily="34" charset="-128"/>
              </a:rPr>
              <a:t>in den Prüfungen (1. - 5.)</a:t>
            </a:r>
            <a:endParaRPr lang="de-DE" altLang="de-DE" sz="20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84005" name="Text Box 37"/>
          <p:cNvSpPr txBox="1">
            <a:spLocks noChangeArrowheads="1"/>
          </p:cNvSpPr>
          <p:nvPr/>
        </p:nvSpPr>
        <p:spPr bwMode="auto">
          <a:xfrm>
            <a:off x="7754938" y="4632325"/>
            <a:ext cx="257968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>
            <a:lvl1pPr marL="101600"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 marL="1130300" indent="-457200"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2pPr>
            <a:lvl3pPr marL="1778000" indent="-457200"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3pPr>
            <a:lvl4pPr marL="2425700" indent="-457200"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4pPr>
            <a:lvl5pPr marL="3073400" indent="-457200"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5pPr>
            <a:lvl6pPr marL="3530600" indent="-4572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6pPr>
            <a:lvl7pPr marL="3987800" indent="-4572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7pPr>
            <a:lvl8pPr marL="4445000" indent="-4572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8pPr>
            <a:lvl9pPr marL="4902200" indent="-4572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9pPr>
          </a:lstStyle>
          <a:p>
            <a:pPr algn="ctr">
              <a:lnSpc>
                <a:spcPts val="2400"/>
              </a:lnSpc>
              <a:buFont typeface="Times New Roman" charset="0"/>
              <a:buNone/>
              <a:defRPr/>
            </a:pPr>
            <a:r>
              <a:rPr lang="en-GB" sz="2000" dirty="0" err="1">
                <a:solidFill>
                  <a:schemeClr val="accent2"/>
                </a:solidFill>
                <a:latin typeface="+mn-lt"/>
              </a:rPr>
              <a:t>Ww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, In, </a:t>
            </a:r>
            <a:r>
              <a:rPr lang="en-GB" sz="2000" dirty="0" err="1">
                <a:solidFill>
                  <a:schemeClr val="accent2"/>
                </a:solidFill>
                <a:latin typeface="+mn-lt"/>
              </a:rPr>
              <a:t>Fr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, </a:t>
            </a:r>
            <a:r>
              <a:rPr lang="en-GB" sz="2000" dirty="0" err="1">
                <a:solidFill>
                  <a:schemeClr val="accent2"/>
                </a:solidFill>
                <a:latin typeface="+mn-lt"/>
              </a:rPr>
              <a:t>Cn</a:t>
            </a:r>
            <a:endParaRPr lang="en-GB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8924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38926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C80AF18-BF77-4608-9AF1-18A5BEA68B87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550863" y="1857375"/>
            <a:ext cx="1639887" cy="708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>
            <a:lvl1pPr marL="101600"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 marL="1130300" indent="-457200"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2pPr>
            <a:lvl3pPr marL="1778000" indent="-457200"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3pPr>
            <a:lvl4pPr marL="2425700" indent="-457200"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4pPr>
            <a:lvl5pPr marL="3073400" indent="-457200"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5pPr>
            <a:lvl6pPr marL="3530600" indent="-4572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6pPr>
            <a:lvl7pPr marL="3987800" indent="-4572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7pPr>
            <a:lvl8pPr marL="4445000" indent="-4572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8pPr>
            <a:lvl9pPr marL="4902200" indent="-4572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9pPr>
          </a:lstStyle>
          <a:p>
            <a:pPr algn="ctr">
              <a:lnSpc>
                <a:spcPts val="2400"/>
              </a:lnSpc>
              <a:buFont typeface="Times New Roman" charset="0"/>
              <a:buNone/>
              <a:defRPr/>
            </a:pPr>
            <a:r>
              <a:rPr lang="en-GB" sz="2000" dirty="0" err="1">
                <a:solidFill>
                  <a:schemeClr val="tx1"/>
                </a:solidFill>
                <a:latin typeface="+mn-lt"/>
              </a:rPr>
              <a:t>Sprache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, </a:t>
            </a:r>
          </a:p>
          <a:p>
            <a:pPr algn="ctr">
              <a:lnSpc>
                <a:spcPts val="2400"/>
              </a:lnSpc>
              <a:buFont typeface="Times New Roman" charset="0"/>
              <a:buNone/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Ma, </a:t>
            </a:r>
            <a:r>
              <a:rPr lang="en-GB" sz="2000" dirty="0" err="1">
                <a:solidFill>
                  <a:schemeClr val="tx1"/>
                </a:solidFill>
                <a:latin typeface="+mn-lt"/>
              </a:rPr>
              <a:t>Nw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2" grpId="0" animBg="1"/>
      <p:bldP spid="83995" grpId="0" animBg="1"/>
      <p:bldP spid="83996" grpId="0" animBg="1"/>
      <p:bldP spid="83997" grpId="0" animBg="1"/>
      <p:bldP spid="84000" grpId="0" animBg="1"/>
      <p:bldP spid="84004" grpId="0" animBg="1"/>
      <p:bldP spid="8400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 tIns="38808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altLang="de-DE" dirty="0" err="1">
                <a:latin typeface="Franklin Gothic Medium" pitchFamily="34" charset="0"/>
                <a:ea typeface="ＭＳ Ｐゴシック" pitchFamily="34" charset="-128"/>
              </a:rPr>
              <a:t>Festlegungen</a:t>
            </a:r>
            <a:r>
              <a:rPr lang="en-GB" altLang="de-DE" dirty="0">
                <a:latin typeface="Franklin Gothic Medium" pitchFamily="34" charset="0"/>
                <a:ea typeface="ＭＳ Ｐゴシック" pitchFamily="34" charset="-128"/>
              </a:rPr>
              <a:t> der </a:t>
            </a:r>
            <a:r>
              <a:rPr lang="en-GB" altLang="de-DE" dirty="0" err="1">
                <a:latin typeface="Franklin Gothic Medium" pitchFamily="34" charset="0"/>
                <a:ea typeface="ＭＳ Ｐゴシック" pitchFamily="34" charset="-128"/>
              </a:rPr>
              <a:t>Prüfungsfächer</a:t>
            </a:r>
            <a:endParaRPr lang="en-GB" altLang="de-DE" dirty="0">
              <a:latin typeface="Franklin Gothic Medium" pitchFamily="34" charset="0"/>
              <a:ea typeface="ＭＳ Ｐゴシック" pitchFamily="34" charset="-128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95325" y="1412776"/>
            <a:ext cx="8209062" cy="4668937"/>
          </a:xfrm>
        </p:spPr>
        <p:txBody>
          <a:bodyPr tIns="24695" rtlCol="0">
            <a:normAutofit fontScale="85000" lnSpcReduction="10000"/>
          </a:bodyPr>
          <a:lstStyle/>
          <a:p>
            <a:pPr marL="107950" indent="0" eaLnBrk="1" fontAlgn="auto" hangingPunct="1">
              <a:spcAft>
                <a:spcPct val="30000"/>
              </a:spcAft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ea typeface="+mn-ea"/>
                <a:sym typeface="Wingdings" panose="05000000000000000000" pitchFamily="2" charset="2"/>
              </a:rPr>
              <a:t></a:t>
            </a:r>
            <a:r>
              <a:rPr lang="en-GB" dirty="0">
                <a:ea typeface="+mn-ea"/>
                <a:sym typeface="Wingdings" panose="05000000000000000000" pitchFamily="2" charset="2"/>
              </a:rPr>
              <a:t> </a:t>
            </a:r>
            <a:r>
              <a:rPr lang="en-GB" dirty="0" err="1">
                <a:ea typeface="+mn-ea"/>
              </a:rPr>
              <a:t>Festlegung</a:t>
            </a:r>
            <a:r>
              <a:rPr lang="en-GB" dirty="0">
                <a:ea typeface="+mn-ea"/>
              </a:rPr>
              <a:t> des 1., 2. und 3. PF </a:t>
            </a:r>
            <a:r>
              <a:rPr lang="en-GB" dirty="0" err="1">
                <a:ea typeface="+mn-ea"/>
              </a:rPr>
              <a:t>Anfang</a:t>
            </a:r>
            <a:r>
              <a:rPr lang="en-GB" dirty="0">
                <a:ea typeface="+mn-ea"/>
              </a:rPr>
              <a:t> Q3 per	</a:t>
            </a:r>
            <a:r>
              <a:rPr lang="en-GB" dirty="0" err="1">
                <a:ea typeface="+mn-ea"/>
              </a:rPr>
              <a:t>Abfrage</a:t>
            </a:r>
            <a:r>
              <a:rPr lang="en-GB" dirty="0">
                <a:ea typeface="+mn-ea"/>
              </a:rPr>
              <a:t>.</a:t>
            </a:r>
          </a:p>
          <a:p>
            <a:pPr marL="832050" lvl="1" indent="-324000" eaLnBrk="1" fontAlgn="auto" hangingPunct="1">
              <a:spcAft>
                <a:spcPct val="30000"/>
              </a:spcAft>
              <a:buClr>
                <a:srgbClr val="008000"/>
              </a:buClr>
              <a:buFont typeface="Wingdings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n-GB" dirty="0">
                <a:ea typeface="+mn-ea"/>
              </a:rPr>
              <a:t>1. LK </a:t>
            </a:r>
            <a:r>
              <a:rPr lang="en-GB" dirty="0">
                <a:ea typeface="+mn-ea"/>
                <a:sym typeface="Wingdings"/>
              </a:rPr>
              <a:t> 1. PF und </a:t>
            </a:r>
            <a:br>
              <a:rPr lang="en-GB" dirty="0">
                <a:ea typeface="+mn-ea"/>
                <a:sym typeface="Wingdings"/>
              </a:rPr>
            </a:br>
            <a:r>
              <a:rPr lang="en-GB" dirty="0">
                <a:ea typeface="+mn-ea"/>
                <a:sym typeface="Wingdings"/>
              </a:rPr>
              <a:t>2. LK  2. PF </a:t>
            </a:r>
          </a:p>
          <a:p>
            <a:pPr marL="965200" lvl="1" indent="-457200" eaLnBrk="1" fontAlgn="auto" hangingPunct="1">
              <a:spcAft>
                <a:spcPct val="30000"/>
              </a:spcAft>
              <a:buClr>
                <a:srgbClr val="FF6600"/>
              </a:buClr>
              <a:buFont typeface="Lucida Grande"/>
              <a:buChar char="?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n-GB" dirty="0" err="1">
                <a:ea typeface="+mn-ea"/>
                <a:sym typeface="Wingdings"/>
              </a:rPr>
              <a:t>Wenn</a:t>
            </a:r>
            <a:r>
              <a:rPr lang="en-GB" dirty="0">
                <a:ea typeface="+mn-ea"/>
                <a:sym typeface="Wingdings"/>
              </a:rPr>
              <a:t> </a:t>
            </a:r>
            <a:r>
              <a:rPr lang="en-GB" dirty="0" err="1">
                <a:ea typeface="+mn-ea"/>
                <a:sym typeface="Wingdings"/>
              </a:rPr>
              <a:t>Tausch</a:t>
            </a:r>
            <a:r>
              <a:rPr lang="en-GB" dirty="0">
                <a:ea typeface="+mn-ea"/>
                <a:sym typeface="Wingdings"/>
              </a:rPr>
              <a:t>, </a:t>
            </a:r>
            <a:r>
              <a:rPr lang="en-GB" dirty="0" err="1">
                <a:ea typeface="+mn-ea"/>
                <a:sym typeface="Wingdings"/>
              </a:rPr>
              <a:t>dann</a:t>
            </a:r>
            <a:r>
              <a:rPr lang="en-GB" dirty="0">
                <a:ea typeface="+mn-ea"/>
                <a:sym typeface="Wingdings"/>
              </a:rPr>
              <a:t> </a:t>
            </a:r>
            <a:r>
              <a:rPr lang="en-GB" dirty="0" err="1">
                <a:ea typeface="+mn-ea"/>
                <a:sym typeface="Wingdings"/>
              </a:rPr>
              <a:t>Regeln</a:t>
            </a:r>
            <a:r>
              <a:rPr lang="en-GB" dirty="0">
                <a:ea typeface="+mn-ea"/>
                <a:sym typeface="Wingdings"/>
              </a:rPr>
              <a:t> </a:t>
            </a:r>
            <a:r>
              <a:rPr lang="en-GB" dirty="0" err="1">
                <a:ea typeface="+mn-ea"/>
                <a:sym typeface="Wingdings"/>
              </a:rPr>
              <a:t>beachten</a:t>
            </a:r>
            <a:r>
              <a:rPr lang="en-GB" dirty="0">
                <a:ea typeface="+mn-ea"/>
                <a:sym typeface="Wingdings"/>
              </a:rPr>
              <a:t>!</a:t>
            </a:r>
          </a:p>
          <a:p>
            <a:pPr marL="457200" lvl="1" indent="-457200" eaLnBrk="1" fontAlgn="auto" hangingPunct="1">
              <a:spcBef>
                <a:spcPts val="1800"/>
              </a:spcBef>
              <a:spcAft>
                <a:spcPts val="1800"/>
              </a:spcAft>
              <a:buClr>
                <a:srgbClr val="FF6600"/>
              </a:buClr>
              <a:buFont typeface="Wingdings" panose="05000000000000000000" pitchFamily="2" charset="2"/>
              <a:buChar char="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n-GB" dirty="0" err="1">
                <a:latin typeface="Franklin Gothic Medium"/>
                <a:ea typeface="+mn-ea"/>
                <a:cs typeface="Franklin Gothic Medium"/>
                <a:sym typeface="Wingdings"/>
              </a:rPr>
              <a:t>Festlegung</a:t>
            </a:r>
            <a:r>
              <a:rPr lang="en-GB" dirty="0">
                <a:latin typeface="Franklin Gothic Medium"/>
                <a:ea typeface="+mn-ea"/>
                <a:cs typeface="Franklin Gothic Medium"/>
                <a:sym typeface="Wingdings"/>
              </a:rPr>
              <a:t> des 4. PF (und </a:t>
            </a:r>
            <a:r>
              <a:rPr lang="en-GB" dirty="0" err="1">
                <a:latin typeface="Franklin Gothic Medium"/>
                <a:ea typeface="+mn-ea"/>
                <a:cs typeface="Franklin Gothic Medium"/>
                <a:sym typeface="Wingdings"/>
              </a:rPr>
              <a:t>Prüfungssemesters</a:t>
            </a:r>
            <a:r>
              <a:rPr lang="en-GB" dirty="0">
                <a:latin typeface="Franklin Gothic Medium"/>
                <a:ea typeface="+mn-ea"/>
                <a:cs typeface="Franklin Gothic Medium"/>
                <a:sym typeface="Wingdings"/>
              </a:rPr>
              <a:t>) </a:t>
            </a:r>
            <a:r>
              <a:rPr lang="en-GB" dirty="0" err="1">
                <a:latin typeface="Franklin Gothic Medium"/>
                <a:ea typeface="+mn-ea"/>
                <a:cs typeface="Franklin Gothic Medium"/>
                <a:sym typeface="Wingdings"/>
              </a:rPr>
              <a:t>Anfang</a:t>
            </a:r>
            <a:r>
              <a:rPr lang="en-GB" dirty="0">
                <a:latin typeface="Franklin Gothic Medium"/>
                <a:ea typeface="+mn-ea"/>
                <a:cs typeface="Franklin Gothic Medium"/>
                <a:sym typeface="Wingdings"/>
              </a:rPr>
              <a:t> Q4 per </a:t>
            </a:r>
            <a:r>
              <a:rPr lang="en-GB" dirty="0" err="1">
                <a:latin typeface="Franklin Gothic Medium"/>
                <a:ea typeface="+mn-ea"/>
                <a:cs typeface="Franklin Gothic Medium"/>
                <a:sym typeface="Wingdings"/>
              </a:rPr>
              <a:t>Abfrage</a:t>
            </a:r>
            <a:r>
              <a:rPr lang="en-GB" dirty="0">
                <a:latin typeface="Franklin Gothic Medium"/>
                <a:ea typeface="+mn-ea"/>
                <a:cs typeface="Franklin Gothic Medium"/>
                <a:sym typeface="Wingdings"/>
              </a:rPr>
              <a:t>.</a:t>
            </a:r>
          </a:p>
          <a:p>
            <a:pPr marL="457200" lvl="1" indent="-457200" eaLnBrk="1" fontAlgn="auto" hangingPunct="1">
              <a:spcBef>
                <a:spcPts val="120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n-GB" dirty="0" err="1">
                <a:latin typeface="Franklin Gothic Medium"/>
                <a:ea typeface="+mn-ea"/>
                <a:cs typeface="Franklin Gothic Medium"/>
                <a:sym typeface="Wingdings"/>
              </a:rPr>
              <a:t>Festlegung</a:t>
            </a:r>
            <a:r>
              <a:rPr lang="en-GB" dirty="0">
                <a:latin typeface="Franklin Gothic Medium"/>
                <a:ea typeface="+mn-ea"/>
                <a:cs typeface="Franklin Gothic Medium"/>
                <a:sym typeface="Wingdings"/>
              </a:rPr>
              <a:t> </a:t>
            </a:r>
            <a:r>
              <a:rPr lang="en-GB" dirty="0" err="1">
                <a:latin typeface="Franklin Gothic Medium"/>
                <a:ea typeface="+mn-ea"/>
                <a:cs typeface="Franklin Gothic Medium"/>
                <a:sym typeface="Wingdings"/>
              </a:rPr>
              <a:t>Referenz</a:t>
            </a:r>
            <a:r>
              <a:rPr lang="en-GB" dirty="0">
                <a:latin typeface="Franklin Gothic Medium"/>
                <a:ea typeface="+mn-ea"/>
                <a:cs typeface="Franklin Gothic Medium"/>
                <a:sym typeface="Wingdings"/>
              </a:rPr>
              <a:t>- und </a:t>
            </a:r>
            <a:r>
              <a:rPr lang="en-GB" dirty="0" err="1">
                <a:latin typeface="Franklin Gothic Medium"/>
                <a:ea typeface="+mn-ea"/>
                <a:cs typeface="Franklin Gothic Medium"/>
                <a:sym typeface="Wingdings"/>
              </a:rPr>
              <a:t>Bezugsfach</a:t>
            </a:r>
            <a:r>
              <a:rPr lang="en-GB" dirty="0">
                <a:latin typeface="Franklin Gothic Medium"/>
                <a:ea typeface="+mn-ea"/>
                <a:cs typeface="Franklin Gothic Medium"/>
                <a:sym typeface="Wingdings"/>
              </a:rPr>
              <a:t> 5. PK: </a:t>
            </a:r>
          </a:p>
          <a:p>
            <a:pPr marL="1200150" lvl="3" indent="-342900" eaLnBrk="1" fontAlgn="auto" hangingPunct="1">
              <a:spcBef>
                <a:spcPts val="120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n-GB" sz="2100" dirty="0">
                <a:latin typeface="Franklin Gothic Medium"/>
                <a:ea typeface="+mn-ea"/>
                <a:cs typeface="Franklin Gothic Medium"/>
                <a:sym typeface="Wingdings"/>
              </a:rPr>
              <a:t>BLL: Q2 </a:t>
            </a:r>
          </a:p>
          <a:p>
            <a:pPr marL="1200150" lvl="3" indent="-342900" eaLnBrk="1" fontAlgn="auto" hangingPunct="1">
              <a:spcBef>
                <a:spcPts val="120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n-GB" sz="2100" dirty="0" err="1">
                <a:latin typeface="Franklin Gothic Medium"/>
                <a:ea typeface="+mn-ea"/>
                <a:cs typeface="Franklin Gothic Medium"/>
                <a:sym typeface="Wingdings"/>
              </a:rPr>
              <a:t>Präsentationsprüfung</a:t>
            </a:r>
            <a:r>
              <a:rPr lang="en-GB" sz="2100" dirty="0">
                <a:latin typeface="Franklin Gothic Medium"/>
                <a:ea typeface="+mn-ea"/>
                <a:cs typeface="Franklin Gothic Medium"/>
                <a:sym typeface="Wingdings"/>
              </a:rPr>
              <a:t>: Q3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369175" y="3463925"/>
            <a:ext cx="1841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Times New Roman" charset="0"/>
              <a:buNone/>
              <a:defRPr/>
            </a:pPr>
            <a:endParaRPr lang="de-DE">
              <a:latin typeface="Arial" charset="0"/>
              <a:ea typeface="Microsoft YaHei" charset="0"/>
              <a:cs typeface="msmincho" charset="0"/>
            </a:endParaRPr>
          </a:p>
        </p:txBody>
      </p:sp>
      <p:sp>
        <p:nvSpPr>
          <p:cNvPr id="34820" name="Datumsplatzhalt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34822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83B81BF-85C1-4549-BF11-0C8D054FD25A}" type="slidenum">
              <a:rPr lang="de-DE" altLang="de-DE"/>
              <a:pPr/>
              <a:t>11</a:t>
            </a:fld>
            <a:endParaRPr lang="de-DE" alt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>
              <a:lnSpc>
                <a:spcPts val="3600"/>
              </a:lnSpc>
            </a:pPr>
            <a:r>
              <a:rPr lang="en-GB" altLang="de-DE" b="1">
                <a:latin typeface="Franklin Gothic Medium" pitchFamily="34" charset="0"/>
                <a:ea typeface="ＭＳ Ｐゴシック" pitchFamily="34" charset="-128"/>
              </a:rPr>
              <a:t>5. PK: BLL vs. Präsentationsprüfung</a:t>
            </a:r>
            <a:endParaRPr lang="en-GB" altLang="de-DE">
              <a:latin typeface="Franklin Gothic Medium" pitchFamily="34" charset="0"/>
              <a:ea typeface="ＭＳ Ｐゴシック" pitchFamily="34" charset="-128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695325" y="1557338"/>
            <a:ext cx="10971213" cy="4524375"/>
          </a:xfrm>
        </p:spPr>
        <p:txBody>
          <a:bodyPr/>
          <a:lstStyle/>
          <a:p>
            <a:pPr eaLnBrk="1" hangingPunct="1"/>
            <a:r>
              <a:rPr lang="de-DE" altLang="de-DE">
                <a:latin typeface="Franklin Gothic Medium" pitchFamily="34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198563" y="1520825"/>
            <a:ext cx="9859962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5pPr>
            <a:lvl6pPr marL="2514600" indent="-2286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6pPr>
            <a:lvl7pPr marL="2971800" indent="-2286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7pPr>
            <a:lvl8pPr marL="3429000" indent="-2286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8pPr>
            <a:lvl9pPr marL="3886200" indent="-2286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9pPr>
          </a:lstStyle>
          <a:p>
            <a:pPr>
              <a:lnSpc>
                <a:spcPts val="3600"/>
              </a:lnSpc>
              <a:buFont typeface="Times New Roman" charset="0"/>
              <a:buNone/>
              <a:defRPr/>
            </a:pPr>
            <a:endParaRPr lang="en-GB" sz="2800" dirty="0">
              <a:latin typeface="+mn-lt"/>
            </a:endParaRPr>
          </a:p>
        </p:txBody>
      </p:sp>
      <p:graphicFrame>
        <p:nvGraphicFramePr>
          <p:cNvPr id="95398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053530"/>
              </p:ext>
            </p:extLst>
          </p:nvPr>
        </p:nvGraphicFramePr>
        <p:xfrm>
          <a:off x="112054" y="1073122"/>
          <a:ext cx="11960609" cy="5283226"/>
        </p:xfrm>
        <a:graphic>
          <a:graphicData uri="http://schemas.openxmlformats.org/drawingml/2006/table">
            <a:tbl>
              <a:tblPr/>
              <a:tblGrid>
                <a:gridCol w="25859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625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121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5144">
                <a:tc>
                  <a:txBody>
                    <a:bodyPr/>
                    <a:lstStyle>
                      <a:lvl1pPr eaLnBrk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eaLnBrk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alt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10591" marR="110591" marT="41475" marB="414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eaLnBrk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BLL</a:t>
                      </a:r>
                    </a:p>
                  </a:txBody>
                  <a:tcPr marL="110591" marR="110591" marT="41475" marB="414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eaLnBrk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PRS</a:t>
                      </a:r>
                    </a:p>
                  </a:txBody>
                  <a:tcPr marL="110591" marR="110591" marT="41475" marB="414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9512">
                <a:tc>
                  <a:txBody>
                    <a:bodyPr/>
                    <a:lstStyle>
                      <a:lvl1pPr eaLnBrk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eaLnBrk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Fach</a:t>
                      </a:r>
                    </a:p>
                  </a:txBody>
                  <a:tcPr marL="110591" marR="110591" marT="41475" marB="414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eaLnBrk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auch Prüfungsfach</a:t>
                      </a:r>
                    </a:p>
                  </a:txBody>
                  <a:tcPr marL="110591" marR="110591" marT="41475" marB="414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eaLnBrk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altLang="de-DE" sz="18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weiteres</a:t>
                      </a: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Fach</a:t>
                      </a:r>
                      <a:endParaRPr kumimoji="0" lang="de-DE" altLang="de-DE" sz="18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10591" marR="110591" marT="41475" marB="414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9512">
                <a:tc>
                  <a:txBody>
                    <a:bodyPr/>
                    <a:lstStyle>
                      <a:lvl1pPr eaLnBrk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eaLnBrk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Präsentation</a:t>
                      </a:r>
                    </a:p>
                  </a:txBody>
                  <a:tcPr marL="110591" marR="110591" marT="41475" marB="414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eaLnBrk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Kurzvortrag + Kolloquium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 min (+ n * 5 min)</a:t>
                      </a:r>
                    </a:p>
                  </a:txBody>
                  <a:tcPr marL="110591" marR="110591" marT="41475" marB="414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eaLnBrk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Präsentation : Prüfungsgespräch (2 : 1)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 min (+ n * 10 min)</a:t>
                      </a:r>
                    </a:p>
                  </a:txBody>
                  <a:tcPr marL="110591" marR="110591" marT="41475" marB="414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5017">
                <a:tc>
                  <a:txBody>
                    <a:bodyPr/>
                    <a:lstStyle>
                      <a:lvl1pPr eaLnBrk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eaLnBrk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Schriftliche Arbeit</a:t>
                      </a:r>
                    </a:p>
                  </a:txBody>
                  <a:tcPr marL="110591" marR="110591" marT="41475" marB="414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eaLnBrk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 Seiten, </a:t>
                      </a:r>
                      <a:b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Eigenständigkeitserklärung, Beratungsprotokoll</a:t>
                      </a:r>
                    </a:p>
                  </a:txBody>
                  <a:tcPr marL="110591" marR="110591" marT="41475" marB="414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eaLnBrk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max. 6 Seiten </a:t>
                      </a:r>
                      <a:r>
                        <a:rPr kumimoji="0" lang="de-DE" alt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zuzügl</a:t>
                      </a: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Deckblatt, </a:t>
                      </a:r>
                      <a:b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Eigenständigkeitserklärung, Beratungsprotokoll</a:t>
                      </a:r>
                    </a:p>
                  </a:txBody>
                  <a:tcPr marL="110591" marR="110591" marT="41475" marB="414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9512">
                <a:tc>
                  <a:txBody>
                    <a:bodyPr/>
                    <a:lstStyle>
                      <a:lvl1pPr eaLnBrk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eaLnBrk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Dokumentation</a:t>
                      </a:r>
                    </a:p>
                  </a:txBody>
                  <a:tcPr marL="110591" marR="110591" marT="41475" marB="414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eaLnBrk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CD mit Präsentation und allen nicht gedruckten Quellen und Quellenverzeichnis</a:t>
                      </a:r>
                    </a:p>
                  </a:txBody>
                  <a:tcPr marL="110591" marR="110591" marT="41475" marB="414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9512">
                <a:tc>
                  <a:txBody>
                    <a:bodyPr/>
                    <a:lstStyle>
                      <a:lvl1pPr eaLnBrk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eaLnBrk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Gruppen</a:t>
                      </a:r>
                    </a:p>
                  </a:txBody>
                  <a:tcPr marL="110591" marR="110591" marT="41475" marB="414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eaLnBrk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Individualleistung kennzeichnen</a:t>
                      </a:r>
                    </a:p>
                  </a:txBody>
                  <a:tcPr marL="110591" marR="110591" marT="41475" marB="414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45017">
                <a:tc>
                  <a:txBody>
                    <a:bodyPr/>
                    <a:lstStyle>
                      <a:lvl1pPr eaLnBrk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eaLnBrk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Note</a:t>
                      </a:r>
                    </a:p>
                  </a:txBody>
                  <a:tcPr marL="110591" marR="110591" marT="41475" marB="414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eaLnBrk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BLL : Kolloquium</a:t>
                      </a:r>
                      <a:b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(3 : 1)</a:t>
                      </a:r>
                    </a:p>
                  </a:txBody>
                  <a:tcPr marL="110591" marR="110591" marT="41475" marB="414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eaLnBrk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Präsentation : schriftliche Ausarbeitung : Prüfungsgespräch</a:t>
                      </a:r>
                      <a:b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(2 : 1 : 1)</a:t>
                      </a:r>
                    </a:p>
                  </a:txBody>
                  <a:tcPr marL="110591" marR="110591" marT="41475" marB="414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0997" name="Datumsplatzhalt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40999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657FB8C-7D77-4149-968E-7BA11BA5BBB0}" type="slidenum">
              <a:rPr lang="de-DE" altLang="de-DE"/>
              <a:pPr/>
              <a:t>12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de-DE" altLang="de-DE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5. PK: Referenzfach und Bezugsfach</a:t>
            </a:r>
            <a:endParaRPr lang="de-DE" altLang="de-DE" dirty="0">
              <a:latin typeface="Franklin Gothic Medium" pitchFamily="34" charset="0"/>
              <a:ea typeface="ＭＳ Ｐゴシック" pitchFamily="34" charset="-128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695325" y="1557338"/>
            <a:ext cx="10971213" cy="45243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43012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43014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AE9EE7-BD4D-4ED6-BD30-54A36AE099AE}" type="slidenum">
              <a:rPr lang="de-DE" altLang="de-DE"/>
              <a:pPr/>
              <a:t>13</a:t>
            </a:fld>
            <a:endParaRPr lang="de-DE" altLang="de-DE"/>
          </a:p>
        </p:txBody>
      </p:sp>
      <p:graphicFrame>
        <p:nvGraphicFramePr>
          <p:cNvPr id="2" name="Tabelle 1">
            <a:extLst>
              <a:ext uri="{FF2B5EF4-FFF2-40B4-BE49-F238E27FC236}">
                <a16:creationId xmlns="" xmlns:a16="http://schemas.microsoft.com/office/drawing/2014/main" id="{0A76DE33-804A-4939-9A8A-C8274BB8A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430110"/>
              </p:ext>
            </p:extLst>
          </p:nvPr>
        </p:nvGraphicFramePr>
        <p:xfrm>
          <a:off x="911424" y="1392237"/>
          <a:ext cx="10022110" cy="381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11055">
                  <a:extLst>
                    <a:ext uri="{9D8B030D-6E8A-4147-A177-3AD203B41FA5}">
                      <a16:colId xmlns="" xmlns:a16="http://schemas.microsoft.com/office/drawing/2014/main" val="1141081909"/>
                    </a:ext>
                  </a:extLst>
                </a:gridCol>
                <a:gridCol w="5011055">
                  <a:extLst>
                    <a:ext uri="{9D8B030D-6E8A-4147-A177-3AD203B41FA5}">
                      <a16:colId xmlns="" xmlns:a16="http://schemas.microsoft.com/office/drawing/2014/main" val="1986123861"/>
                    </a:ext>
                  </a:extLst>
                </a:gridCol>
              </a:tblGrid>
              <a:tr h="46971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2800" u="none" cap="small" baseline="0" dirty="0"/>
                        <a:t>Referenzfach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2800" b="1" u="none" kern="1200" cap="small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Bezugsfach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81168802"/>
                  </a:ext>
                </a:extLst>
              </a:tr>
              <a:tr h="3288003">
                <a:tc>
                  <a:txBody>
                    <a:bodyPr/>
                    <a:lstStyle/>
                    <a:p>
                      <a:pPr marL="457200" lvl="2" indent="-457200" eaLnBrk="1">
                        <a:lnSpc>
                          <a:spcPts val="3600"/>
                        </a:lnSpc>
                        <a:spcAft>
                          <a:spcPts val="1200"/>
                        </a:spcAft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de-DE" altLang="de-DE" sz="2800" dirty="0"/>
                        <a:t>Fach mit Prüfungsschwerpunkt</a:t>
                      </a:r>
                      <a:r>
                        <a:rPr lang="de-DE" altLang="de-DE" sz="2800" dirty="0" smtClean="0"/>
                        <a:t>!!!</a:t>
                      </a:r>
                      <a:endParaRPr lang="de-DE" altLang="de-DE" sz="2800" dirty="0"/>
                    </a:p>
                    <a:p>
                      <a:pPr marL="457200" lvl="2" indent="-457200" eaLnBrk="1">
                        <a:lnSpc>
                          <a:spcPts val="3600"/>
                        </a:lnSpc>
                        <a:spcAft>
                          <a:spcPts val="1200"/>
                        </a:spcAft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de-DE" altLang="de-DE" sz="2800" dirty="0"/>
                        <a:t>4 Semester durchgängig belegt</a:t>
                      </a:r>
                    </a:p>
                    <a:p>
                      <a:pPr marL="457200" lvl="2" indent="-457200" eaLnBrk="1">
                        <a:lnSpc>
                          <a:spcPts val="3600"/>
                        </a:lnSpc>
                        <a:spcAft>
                          <a:spcPts val="1200"/>
                        </a:spcAft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de-DE" altLang="de-DE" sz="2800" dirty="0"/>
                        <a:t>letztes Semester einbringen</a:t>
                      </a:r>
                    </a:p>
                    <a:p>
                      <a:pPr marL="457200" lvl="2" indent="-457200" eaLnBrk="1">
                        <a:lnSpc>
                          <a:spcPts val="3600"/>
                        </a:lnSpc>
                        <a:spcAft>
                          <a:spcPts val="1200"/>
                        </a:spcAft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de-DE" altLang="de-DE" sz="2800" dirty="0"/>
                        <a:t>Wahlprüfer*in!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2" indent="-457200" eaLnBrk="1">
                        <a:lnSpc>
                          <a:spcPts val="3600"/>
                        </a:lnSpc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de-DE" altLang="de-DE" sz="2800" dirty="0"/>
                        <a:t>Bezüge zu einem 2. Fach müssen  erkennbar sein</a:t>
                      </a:r>
                    </a:p>
                    <a:p>
                      <a:pPr marL="457200" lvl="2" indent="-457200" eaLnBrk="1">
                        <a:lnSpc>
                          <a:spcPts val="3600"/>
                        </a:lnSpc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de-DE" altLang="de-DE" sz="2800" dirty="0"/>
                        <a:t>2 Semester belegt</a:t>
                      </a:r>
                    </a:p>
                    <a:p>
                      <a:pPr marL="457200" lvl="2" indent="-457200" eaLnBrk="1">
                        <a:lnSpc>
                          <a:spcPts val="3600"/>
                        </a:lnSpc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de-DE" altLang="de-DE" sz="2800" dirty="0"/>
                        <a:t>darf schon Prüfungsfach sein</a:t>
                      </a:r>
                    </a:p>
                    <a:p>
                      <a:pPr marL="457200" lvl="2" indent="-457200" eaLnBrk="1">
                        <a:lnSpc>
                          <a:spcPts val="3600"/>
                        </a:lnSpc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de-DE" altLang="de-DE" sz="2800" dirty="0"/>
                        <a:t>2. Prüfer wird benannt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278966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5. PK: Themenwahl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5159896" y="1490662"/>
            <a:ext cx="6336779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lnSpc>
                <a:spcPct val="150000"/>
              </a:lnSpc>
              <a:buSzTx/>
            </a:pPr>
            <a:r>
              <a:rPr lang="de-DE" altLang="de-DE" sz="3200" dirty="0">
                <a:latin typeface="Franklin Gothic Medium" pitchFamily="34" charset="0"/>
                <a:ea typeface="ＭＳ Ｐゴシック" pitchFamily="34" charset="-128"/>
              </a:rPr>
              <a:t>Thema aus ...</a:t>
            </a:r>
          </a:p>
          <a:p>
            <a:pPr eaLnBrk="1">
              <a:lnSpc>
                <a:spcPct val="150000"/>
              </a:lnSpc>
              <a:buSzTx/>
            </a:pP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	    …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dem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Unterricht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des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Referenzfaches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pPr eaLnBrk="1">
              <a:lnSpc>
                <a:spcPct val="150000"/>
              </a:lnSpc>
              <a:buSzTx/>
            </a:pP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   …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dem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Seminarkurs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pPr lvl="1" eaLnBrk="1">
              <a:lnSpc>
                <a:spcPct val="150000"/>
              </a:lnSpc>
              <a:buSzTx/>
            </a:pP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(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Referenz</a:t>
            </a:r>
            <a:r>
              <a:rPr lang="en-GB" altLang="de-DE" sz="2800" b="1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fach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wählen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!)</a:t>
            </a:r>
          </a:p>
          <a:p>
            <a:pPr eaLnBrk="1">
              <a:lnSpc>
                <a:spcPct val="150000"/>
              </a:lnSpc>
              <a:buSzTx/>
            </a:pP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   … der Arbeit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zu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einem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Wettbewerb</a:t>
            </a:r>
            <a:endParaRPr lang="en-GB" altLang="de-DE" sz="28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  <a:p>
            <a:pPr eaLnBrk="1">
              <a:lnSpc>
                <a:spcPct val="150000"/>
              </a:lnSpc>
              <a:buSzTx/>
            </a:pP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	    (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Referenz</a:t>
            </a:r>
            <a:r>
              <a:rPr lang="en-GB" altLang="de-DE" sz="2800" b="1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fach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wählen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!)</a:t>
            </a:r>
          </a:p>
          <a:p>
            <a:pPr eaLnBrk="1">
              <a:lnSpc>
                <a:spcPct val="150000"/>
              </a:lnSpc>
              <a:buSzTx/>
            </a:pPr>
            <a:endParaRPr lang="en-GB" altLang="de-DE" sz="28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7107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47109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0BDE2F2-9368-45E5-92D1-84EC130C948F}" type="slidenum">
              <a:rPr lang="de-DE" altLang="de-DE"/>
              <a:pPr/>
              <a:t>14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 tIns="38808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altLang="de-DE">
                <a:latin typeface="Franklin Gothic Medium" pitchFamily="34" charset="0"/>
                <a:ea typeface="ＭＳ Ｐゴシック" pitchFamily="34" charset="-128"/>
              </a:rPr>
              <a:t>Themen: ja oder nein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idx="1"/>
          </p:nvPr>
        </p:nvSpPr>
        <p:spPr>
          <a:xfrm>
            <a:off x="695325" y="1557338"/>
            <a:ext cx="10971213" cy="4524375"/>
          </a:xfrm>
        </p:spPr>
        <p:txBody>
          <a:bodyPr tIns="24695"/>
          <a:lstStyle/>
          <a:p>
            <a:pPr marL="457200" indent="-457200" eaLnBrk="1" hangingPunct="1">
              <a:buClr>
                <a:srgbClr val="008000"/>
              </a:buClr>
              <a:buSzPct val="120000"/>
              <a:buFont typeface="Lucida Grande" pitchFamily="2" charset="0"/>
              <a:buChar char="+"/>
            </a:pPr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Die Olympischen Spiele 2008 in China – nur ein Großereignis der Sportwelt oder Bühne der Politik?</a:t>
            </a:r>
          </a:p>
          <a:p>
            <a:pPr marL="457200" indent="-457200" eaLnBrk="1" hangingPunct="1">
              <a:buClr>
                <a:srgbClr val="008000"/>
              </a:buClr>
              <a:buSzPct val="120000"/>
              <a:buFont typeface="Lucida Grande" pitchFamily="2" charset="0"/>
              <a:buChar char="+"/>
            </a:pPr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Hot-Spot-Vulkane in der Eifel – Leben wir in Deutschland auf einem Pulverfass? Geochemische Untersuchungen zum Vulkanismus in Deutschland </a:t>
            </a:r>
          </a:p>
          <a:p>
            <a:pPr marL="457200" indent="-457200" eaLnBrk="1" hangingPunct="1"/>
            <a:endParaRPr lang="de-DE" altLang="de-DE" dirty="0">
              <a:latin typeface="Franklin Gothic Medium" pitchFamily="34" charset="0"/>
              <a:ea typeface="ＭＳ Ｐゴシック" pitchFamily="34" charset="-128"/>
            </a:endParaRPr>
          </a:p>
          <a:p>
            <a:pPr marL="457200" indent="-457200" eaLnBrk="1" hangingPunct="1">
              <a:spcAft>
                <a:spcPct val="30000"/>
              </a:spcAft>
              <a:buClr>
                <a:srgbClr val="FF0000"/>
              </a:buClr>
              <a:buSzPct val="120000"/>
              <a:buFont typeface="Lucida Grande" pitchFamily="2" charset="0"/>
              <a:buChar char="–"/>
            </a:pPr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Die Geschichte der Kunststoffe</a:t>
            </a:r>
          </a:p>
          <a:p>
            <a:pPr marL="457200" indent="-457200" eaLnBrk="1" hangingPunct="1">
              <a:spcAft>
                <a:spcPct val="30000"/>
              </a:spcAft>
              <a:buClr>
                <a:srgbClr val="FF0000"/>
              </a:buClr>
              <a:buSzPct val="120000"/>
              <a:buFont typeface="Lucida Grande" pitchFamily="2" charset="0"/>
              <a:buChar char="–"/>
            </a:pPr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Der schwarze Tod – Pest oder Ebola?</a:t>
            </a:r>
          </a:p>
          <a:p>
            <a:pPr marL="457200" indent="-457200" eaLnBrk="1" hangingPunct="1"/>
            <a:endParaRPr lang="en-GB" altLang="de-DE" dirty="0">
              <a:latin typeface="Franklin Gothic Medium" pitchFamily="34" charset="0"/>
              <a:ea typeface="ＭＳ Ｐゴシック" pitchFamily="34" charset="-128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369175" y="3463925"/>
            <a:ext cx="1841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Times New Roman" charset="0"/>
              <a:buNone/>
              <a:defRPr/>
            </a:pPr>
            <a:endParaRPr lang="de-DE">
              <a:latin typeface="Arial" charset="0"/>
              <a:ea typeface="Microsoft YaHei" charset="0"/>
              <a:cs typeface="msmincho" charset="0"/>
            </a:endParaRPr>
          </a:p>
        </p:txBody>
      </p:sp>
      <p:sp>
        <p:nvSpPr>
          <p:cNvPr id="45060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45062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4EE959A-D324-414A-BE2E-C4F4B2591E9B}" type="slidenum">
              <a:rPr lang="de-DE" altLang="de-DE"/>
              <a:pPr/>
              <a:t>15</a:t>
            </a:fld>
            <a:endParaRPr lang="de-DE" alt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de-DE" altLang="de-DE">
                <a:latin typeface="Franklin Gothic Medium" pitchFamily="34" charset="0"/>
                <a:ea typeface="ＭＳ Ｐゴシック" pitchFamily="34" charset="-128"/>
              </a:rPr>
              <a:t>Inhalte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198563" y="1520825"/>
            <a:ext cx="9123362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514350" indent="-514350" eaLnBrk="0"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lnSpc>
                <a:spcPct val="150000"/>
              </a:lnSpc>
              <a:buSzTx/>
              <a:buFont typeface="Times New Roman" pitchFamily="18" charset="0"/>
              <a:buAutoNum type="arabicParenR"/>
            </a:pP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Wissenschaftspropädeutische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Behandlung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(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Beantwortung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der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Leitfrage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!)</a:t>
            </a:r>
          </a:p>
          <a:p>
            <a:pPr eaLnBrk="1">
              <a:lnSpc>
                <a:spcPct val="150000"/>
              </a:lnSpc>
              <a:buSzTx/>
              <a:buFont typeface="Times New Roman" pitchFamily="18" charset="0"/>
              <a:buAutoNum type="arabicParenR"/>
            </a:pP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klarer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Bezug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zu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einem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weiteren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Fach</a:t>
            </a:r>
            <a:endParaRPr lang="en-GB" altLang="de-DE" sz="28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  <a:p>
            <a:pPr eaLnBrk="1">
              <a:lnSpc>
                <a:spcPct val="150000"/>
              </a:lnSpc>
              <a:buSzTx/>
              <a:buFont typeface="Times New Roman" pitchFamily="18" charset="0"/>
              <a:buAutoNum type="arabicParenR"/>
            </a:pP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Darlegung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der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Vorgehensweise</a:t>
            </a:r>
            <a:endParaRPr lang="en-GB" altLang="de-DE" sz="28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  <a:p>
            <a:pPr eaLnBrk="1">
              <a:lnSpc>
                <a:spcPct val="150000"/>
              </a:lnSpc>
              <a:buSzTx/>
              <a:buFont typeface="Times New Roman" pitchFamily="18" charset="0"/>
              <a:buAutoNum type="arabicParenR"/>
            </a:pP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Eigenleistung</a:t>
            </a:r>
            <a:endParaRPr lang="en-GB" altLang="de-DE" sz="28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  <a:p>
            <a:pPr eaLnBrk="1">
              <a:lnSpc>
                <a:spcPct val="150000"/>
              </a:lnSpc>
              <a:buSzTx/>
              <a:buFont typeface="Times New Roman" pitchFamily="18" charset="0"/>
              <a:buAutoNum type="arabicParenR"/>
            </a:pP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Einbindung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in die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restliche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wissenschaftliche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Welt (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Quellenstudium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)</a:t>
            </a:r>
          </a:p>
          <a:p>
            <a:pPr eaLnBrk="1">
              <a:lnSpc>
                <a:spcPct val="150000"/>
              </a:lnSpc>
              <a:buSzTx/>
            </a:pPr>
            <a:endParaRPr lang="en-GB" altLang="de-DE" sz="28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  <a:p>
            <a:pPr eaLnBrk="1">
              <a:lnSpc>
                <a:spcPct val="150000"/>
              </a:lnSpc>
              <a:buSzTx/>
            </a:pPr>
            <a:endParaRPr lang="en-GB" altLang="de-DE" sz="28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9155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49157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7700A32-5AD5-4D54-B04F-9A4D2C62E47D}" type="slidenum">
              <a:rPr lang="de-DE" altLang="de-DE"/>
              <a:pPr/>
              <a:t>16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5. PK: Prüfer*in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838200" y="1340768"/>
            <a:ext cx="7705725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57200" indent="-457200" eaLnBrk="0"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1800"/>
              </a:spcAft>
              <a:buSzTx/>
              <a:buFontTx/>
              <a:buChar char="-"/>
            </a:pP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Prüferwahl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(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Referenzfach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)</a:t>
            </a:r>
          </a:p>
          <a:p>
            <a:pPr eaLnBrk="1">
              <a:lnSpc>
                <a:spcPct val="100000"/>
              </a:lnSpc>
              <a:spcAft>
                <a:spcPts val="1800"/>
              </a:spcAft>
              <a:buSzTx/>
              <a:buFontTx/>
              <a:buChar char="-"/>
            </a:pP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Prüfer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*in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unterrichtet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das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Fach</a:t>
            </a:r>
            <a:endParaRPr lang="en-GB" altLang="de-DE" sz="28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  <a:p>
            <a:pPr eaLnBrk="1">
              <a:lnSpc>
                <a:spcPct val="100000"/>
              </a:lnSpc>
              <a:spcAft>
                <a:spcPts val="1800"/>
              </a:spcAft>
              <a:buSzTx/>
              <a:buFontTx/>
              <a:buChar char="-"/>
            </a:pP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Prüfer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*in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bespricht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im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Vorfeld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das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Thema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und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gibt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“</a:t>
            </a:r>
            <a:r>
              <a:rPr lang="en-GB" altLang="ja-JP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Genehmigung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”</a:t>
            </a:r>
            <a:endParaRPr lang="en-GB" altLang="ja-JP" sz="28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  <a:p>
            <a:pPr eaLnBrk="1">
              <a:lnSpc>
                <a:spcPct val="100000"/>
              </a:lnSpc>
              <a:spcAft>
                <a:spcPts val="1800"/>
              </a:spcAft>
              <a:buSzTx/>
              <a:buFontTx/>
              <a:buChar char="-"/>
            </a:pP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Prüfer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*in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kann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Thema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ablehnen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(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bspw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.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fachlich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ungeeignet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)</a:t>
            </a:r>
          </a:p>
          <a:p>
            <a:pPr eaLnBrk="1">
              <a:lnSpc>
                <a:spcPct val="100000"/>
              </a:lnSpc>
              <a:spcAft>
                <a:spcPts val="1800"/>
              </a:spcAft>
              <a:buSzTx/>
              <a:buFontTx/>
              <a:buChar char="-"/>
            </a:pP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Prüfer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*in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kann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ablehnen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weil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zu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viele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Prüflinge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 (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auch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MSA-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Prüfungen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!!!)</a:t>
            </a:r>
          </a:p>
        </p:txBody>
      </p:sp>
      <p:sp>
        <p:nvSpPr>
          <p:cNvPr id="51203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51205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C9F13D3-4608-47B5-B779-2789DCF8BFAE}" type="slidenum">
              <a:rPr lang="de-DE" altLang="de-DE"/>
              <a:pPr/>
              <a:t>17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5. PK Online-Anmeldung</a:t>
            </a:r>
          </a:p>
        </p:txBody>
      </p:sp>
      <p:sp>
        <p:nvSpPr>
          <p:cNvPr id="53250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53252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AF657D1-F50D-4214-A140-42242373FB48}" type="slidenum">
              <a:rPr lang="de-DE" altLang="de-DE"/>
              <a:pPr/>
              <a:t>18</a:t>
            </a:fld>
            <a:endParaRPr lang="de-DE" altLang="de-DE"/>
          </a:p>
        </p:txBody>
      </p:sp>
      <p:pic>
        <p:nvPicPr>
          <p:cNvPr id="53253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0"/>
            <a:ext cx="5738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8543925" y="30163"/>
            <a:ext cx="760413" cy="889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8820150" y="779463"/>
            <a:ext cx="760413" cy="904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9453563" y="1355725"/>
            <a:ext cx="760412" cy="1095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de-DE" altLang="de-DE">
                <a:latin typeface="Franklin Gothic Medium" pitchFamily="34" charset="0"/>
                <a:ea typeface="ＭＳ Ｐゴシック" pitchFamily="34" charset="-128"/>
              </a:rPr>
              <a:t>Online-Anmeldung</a:t>
            </a:r>
          </a:p>
        </p:txBody>
      </p:sp>
      <p:sp>
        <p:nvSpPr>
          <p:cNvPr id="55298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55300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42701EF-C67B-41EE-BC9A-2B793248C23E}" type="slidenum">
              <a:rPr lang="de-DE" altLang="de-DE"/>
              <a:pPr/>
              <a:t>19</a:t>
            </a:fld>
            <a:endParaRPr lang="de-DE" altLang="de-DE"/>
          </a:p>
        </p:txBody>
      </p:sp>
      <p:pic>
        <p:nvPicPr>
          <p:cNvPr id="55301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912938"/>
            <a:ext cx="11676063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4511675" y="1912938"/>
            <a:ext cx="1079500" cy="2921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el 3"/>
          <p:cNvSpPr>
            <a:spLocks noGrp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de-DE" altLang="de-DE">
                <a:latin typeface="Franklin Gothic Medium" pitchFamily="34" charset="0"/>
                <a:ea typeface="ＭＳ Ｐゴシック" pitchFamily="34" charset="-128"/>
              </a:rPr>
              <a:t>Agenda</a:t>
            </a:r>
          </a:p>
        </p:txBody>
      </p:sp>
      <p:sp>
        <p:nvSpPr>
          <p:cNvPr id="11266" name="Inhaltsplatzhalter 4"/>
          <p:cNvSpPr>
            <a:spLocks noGrp="1"/>
          </p:cNvSpPr>
          <p:nvPr>
            <p:ph idx="1"/>
          </p:nvPr>
        </p:nvSpPr>
        <p:spPr>
          <a:xfrm>
            <a:off x="538955" y="1340768"/>
            <a:ext cx="10971213" cy="4524375"/>
          </a:xfrm>
        </p:spPr>
        <p:txBody>
          <a:bodyPr/>
          <a:lstStyle/>
          <a:p>
            <a:pPr eaLnBrk="1" hangingPunct="1"/>
            <a:r>
              <a:rPr lang="de-DE" altLang="de-DE" sz="2600" dirty="0">
                <a:latin typeface="Franklin Gothic Medium" pitchFamily="34" charset="0"/>
                <a:ea typeface="ＭＳ Ｐゴシック" pitchFamily="34" charset="-128"/>
              </a:rPr>
              <a:t>Nomenklatur – eine Lesehilfe</a:t>
            </a:r>
          </a:p>
          <a:p>
            <a:pPr eaLnBrk="1" hangingPunct="1"/>
            <a:r>
              <a:rPr lang="de-DE" altLang="de-DE" sz="2600" dirty="0">
                <a:latin typeface="Franklin Gothic Medium" pitchFamily="34" charset="0"/>
                <a:ea typeface="ＭＳ Ｐゴシック" pitchFamily="34" charset="-128"/>
              </a:rPr>
              <a:t>Belegverpflichtung vs. Einbringverpflichtung</a:t>
            </a:r>
          </a:p>
          <a:p>
            <a:pPr eaLnBrk="1" hangingPunct="1"/>
            <a:r>
              <a:rPr lang="de-DE" altLang="de-DE" sz="2600" dirty="0">
                <a:latin typeface="Franklin Gothic Medium" pitchFamily="34" charset="0"/>
                <a:ea typeface="ＭＳ Ｐゴシック" pitchFamily="34" charset="-128"/>
              </a:rPr>
              <a:t>Abiturprüfungen</a:t>
            </a:r>
          </a:p>
          <a:p>
            <a:pPr eaLnBrk="1" hangingPunct="1"/>
            <a:r>
              <a:rPr lang="de-DE" altLang="de-DE" sz="2600" dirty="0">
                <a:latin typeface="Franklin Gothic Medium" pitchFamily="34" charset="0"/>
                <a:ea typeface="ＭＳ Ｐゴシック" pitchFamily="34" charset="-128"/>
              </a:rPr>
              <a:t>5. Prüfungskomponente</a:t>
            </a:r>
          </a:p>
          <a:p>
            <a:pPr eaLnBrk="1" hangingPunct="1"/>
            <a:r>
              <a:rPr lang="de-DE" altLang="de-DE" sz="2600" dirty="0">
                <a:latin typeface="Franklin Gothic Medium" pitchFamily="34" charset="0"/>
                <a:ea typeface="ＭＳ Ｐゴシック" pitchFamily="34" charset="-128"/>
              </a:rPr>
              <a:t>Halbzeit: Was tun, wenn Ausfälle drohen?</a:t>
            </a:r>
          </a:p>
          <a:p>
            <a:pPr eaLnBrk="1" hangingPunct="1"/>
            <a:r>
              <a:rPr lang="de-DE" altLang="de-DE" sz="2600" dirty="0">
                <a:latin typeface="Franklin Gothic Medium" pitchFamily="34" charset="0"/>
                <a:ea typeface="ＭＳ Ｐゴシック" pitchFamily="34" charset="-128"/>
              </a:rPr>
              <a:t>Formulare, Formulare</a:t>
            </a:r>
          </a:p>
          <a:p>
            <a:pPr eaLnBrk="1" hangingPunct="1"/>
            <a:r>
              <a:rPr lang="de-DE" altLang="de-DE" sz="2600" dirty="0" err="1">
                <a:latin typeface="Franklin Gothic Medium" pitchFamily="34" charset="0"/>
                <a:ea typeface="ＭＳ Ｐゴシック" pitchFamily="34" charset="-128"/>
              </a:rPr>
              <a:t>Domum</a:t>
            </a:r>
            <a:r>
              <a:rPr lang="de-DE" altLang="de-DE" sz="2600" dirty="0">
                <a:latin typeface="Franklin Gothic Medium" pitchFamily="34" charset="0"/>
                <a:ea typeface="ＭＳ Ｐゴシック" pitchFamily="34" charset="-128"/>
              </a:rPr>
              <a:t>, </a:t>
            </a:r>
            <a:r>
              <a:rPr lang="de-DE" altLang="de-DE" sz="2600" dirty="0" err="1">
                <a:latin typeface="Franklin Gothic Medium" pitchFamily="34" charset="0"/>
                <a:ea typeface="ＭＳ Ｐゴシック" pitchFamily="34" charset="-128"/>
              </a:rPr>
              <a:t>dulce</a:t>
            </a:r>
            <a:r>
              <a:rPr lang="de-DE" altLang="de-DE" sz="2600" dirty="0">
                <a:latin typeface="Franklin Gothic Medium" pitchFamily="34" charset="0"/>
                <a:ea typeface="ＭＳ Ｐゴシック" pitchFamily="34" charset="-128"/>
              </a:rPr>
              <a:t> </a:t>
            </a:r>
            <a:r>
              <a:rPr lang="de-DE" altLang="de-DE" sz="2600" dirty="0" err="1">
                <a:latin typeface="Franklin Gothic Medium" pitchFamily="34" charset="0"/>
                <a:ea typeface="ＭＳ Ｐゴシック" pitchFamily="34" charset="-128"/>
              </a:rPr>
              <a:t>domum</a:t>
            </a:r>
            <a:r>
              <a:rPr lang="de-DE" altLang="de-DE" sz="2600" dirty="0">
                <a:latin typeface="Franklin Gothic Medium" pitchFamily="34" charset="0"/>
                <a:ea typeface="ＭＳ Ｐゴシック" pitchFamily="34" charset="-128"/>
              </a:rPr>
              <a:t> (</a:t>
            </a:r>
            <a:r>
              <a:rPr lang="de-DE" altLang="de-DE" sz="2600" dirty="0" err="1">
                <a:latin typeface="Franklin Gothic Medium" pitchFamily="34" charset="0"/>
                <a:ea typeface="ＭＳ Ｐゴシック" pitchFamily="34" charset="-128"/>
              </a:rPr>
              <a:t>pagina</a:t>
            </a:r>
            <a:r>
              <a:rPr lang="de-DE" altLang="de-DE" sz="2600" dirty="0">
                <a:latin typeface="Franklin Gothic Medium" pitchFamily="34" charset="0"/>
                <a:ea typeface="ＭＳ Ｐゴシック" pitchFamily="34" charset="-128"/>
              </a:rPr>
              <a:t> domestica*)</a:t>
            </a:r>
          </a:p>
          <a:p>
            <a:pPr eaLnBrk="1" hangingPunct="1"/>
            <a:r>
              <a:rPr lang="de-DE" altLang="de-DE" sz="2600" dirty="0">
                <a:latin typeface="Franklin Gothic Medium" pitchFamily="34" charset="0"/>
                <a:ea typeface="ＭＳ Ｐゴシック" pitchFamily="34" charset="-128"/>
              </a:rPr>
              <a:t>De jure </a:t>
            </a:r>
          </a:p>
          <a:p>
            <a:pPr eaLnBrk="1" hangingPunct="1"/>
            <a:r>
              <a:rPr lang="de-DE" altLang="de-DE" sz="2600" dirty="0">
                <a:latin typeface="Franklin Gothic Medium" pitchFamily="34" charset="0"/>
                <a:ea typeface="ＭＳ Ｐゴシック" pitchFamily="34" charset="-128"/>
              </a:rPr>
              <a:t>Termine</a:t>
            </a:r>
          </a:p>
          <a:p>
            <a:pPr eaLnBrk="1" hangingPunct="1">
              <a:buFont typeface="Arial" pitchFamily="34" charset="0"/>
              <a:buNone/>
            </a:pPr>
            <a:r>
              <a:rPr lang="de-DE" altLang="de-DE" sz="1800" dirty="0">
                <a:latin typeface="Franklin Gothic Medium" pitchFamily="34" charset="0"/>
                <a:ea typeface="ＭＳ Ｐゴシック" pitchFamily="34" charset="-128"/>
              </a:rPr>
              <a:t>*pons-Übersetzer</a:t>
            </a:r>
          </a:p>
        </p:txBody>
      </p:sp>
      <p:sp>
        <p:nvSpPr>
          <p:cNvPr id="11267" name="Datumsplatzhalt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11269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4C163FD-3A69-424D-BA1F-1E0AA30A68A8}" type="slidenum">
              <a:rPr lang="de-DE" altLang="de-DE"/>
              <a:pPr/>
              <a:t>2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de-DE" altLang="de-DE">
                <a:latin typeface="Franklin Gothic Medium" pitchFamily="34" charset="0"/>
                <a:ea typeface="ＭＳ Ｐゴシック" pitchFamily="34" charset="-128"/>
              </a:rPr>
              <a:t>Online-Anmeldung</a:t>
            </a:r>
          </a:p>
        </p:txBody>
      </p:sp>
      <p:sp>
        <p:nvSpPr>
          <p:cNvPr id="57346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57348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3EF8A4B-5FEF-454B-957C-6BC20515799E}" type="slidenum">
              <a:rPr lang="de-DE" altLang="de-DE"/>
              <a:pPr/>
              <a:t>20</a:t>
            </a:fld>
            <a:endParaRPr lang="de-DE" altLang="de-DE"/>
          </a:p>
        </p:txBody>
      </p:sp>
      <p:pic>
        <p:nvPicPr>
          <p:cNvPr id="57349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852738"/>
            <a:ext cx="111982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4921250" y="2873375"/>
            <a:ext cx="1079500" cy="2921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de-DE" altLang="de-DE">
                <a:latin typeface="Franklin Gothic Medium" pitchFamily="34" charset="0"/>
                <a:ea typeface="ＭＳ Ｐゴシック" pitchFamily="34" charset="-128"/>
              </a:rPr>
              <a:t>Online-Anmeldung</a:t>
            </a:r>
          </a:p>
        </p:txBody>
      </p:sp>
      <p:sp>
        <p:nvSpPr>
          <p:cNvPr id="59394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59396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BE47219-1F89-4754-A90C-B2E3ACFE62BF}" type="slidenum">
              <a:rPr lang="de-DE" altLang="de-DE"/>
              <a:pPr/>
              <a:t>21</a:t>
            </a:fld>
            <a:endParaRPr lang="de-DE" altLang="de-DE"/>
          </a:p>
        </p:txBody>
      </p:sp>
      <p:pic>
        <p:nvPicPr>
          <p:cNvPr id="59397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76475"/>
            <a:ext cx="1197451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6311900" y="2273300"/>
            <a:ext cx="1079500" cy="2921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de-DE" altLang="de-DE">
                <a:latin typeface="Franklin Gothic Medium" pitchFamily="34" charset="0"/>
                <a:ea typeface="ＭＳ Ｐゴシック" pitchFamily="34" charset="-128"/>
              </a:rPr>
              <a:t>Online-Anmeldung</a:t>
            </a:r>
          </a:p>
        </p:txBody>
      </p:sp>
      <p:sp>
        <p:nvSpPr>
          <p:cNvPr id="61442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61444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5B332BA-782B-4ECC-9C34-A2A2CD71358A}" type="slidenum">
              <a:rPr lang="de-DE" altLang="de-DE"/>
              <a:pPr/>
              <a:t>22</a:t>
            </a:fld>
            <a:endParaRPr lang="de-DE" altLang="de-DE"/>
          </a:p>
        </p:txBody>
      </p:sp>
      <p:pic>
        <p:nvPicPr>
          <p:cNvPr id="61445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700213"/>
            <a:ext cx="119030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4872038" y="1700213"/>
            <a:ext cx="1079500" cy="2921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de-DE" altLang="de-DE">
                <a:latin typeface="Franklin Gothic Medium" pitchFamily="34" charset="0"/>
                <a:ea typeface="ＭＳ Ｐゴシック" pitchFamily="34" charset="-128"/>
              </a:rPr>
              <a:t>Online-Anmeldung</a:t>
            </a:r>
          </a:p>
        </p:txBody>
      </p:sp>
      <p:sp>
        <p:nvSpPr>
          <p:cNvPr id="63490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63492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0E67D04-5E3E-4F10-8B6A-6BAEBED75F75}" type="slidenum">
              <a:rPr lang="de-DE" altLang="de-DE"/>
              <a:pPr/>
              <a:t>23</a:t>
            </a:fld>
            <a:endParaRPr lang="de-DE" altLang="de-DE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4511675" y="1912938"/>
            <a:ext cx="1079500" cy="2921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3494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341438"/>
            <a:ext cx="1032827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5. PK: Was wäre wenn? (Bitte nicht!) 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695325" y="1520825"/>
            <a:ext cx="9626600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57200" indent="-457200" eaLnBrk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eaLnBrk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eaLnBrk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eaLnBrk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eaLnBrk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 eaLnBrk="1">
              <a:lnSpc>
                <a:spcPct val="150000"/>
              </a:lnSpc>
              <a:spcBef>
                <a:spcPct val="0"/>
              </a:spcBef>
              <a:buSzTx/>
              <a:buNone/>
              <a:defRPr/>
            </a:pPr>
            <a:r>
              <a:rPr lang="en-GB" altLang="de-DE" sz="2800" dirty="0">
                <a:solidFill>
                  <a:srgbClr val="000000"/>
                </a:solidFill>
              </a:rPr>
              <a:t>… ich bis </a:t>
            </a:r>
            <a:r>
              <a:rPr lang="en-GB" altLang="de-DE" sz="2800" dirty="0" err="1">
                <a:solidFill>
                  <a:srgbClr val="000000"/>
                </a:solidFill>
              </a:rPr>
              <a:t>zum</a:t>
            </a:r>
            <a:r>
              <a:rPr lang="en-GB" altLang="de-DE" sz="2800" dirty="0">
                <a:solidFill>
                  <a:srgbClr val="000000"/>
                </a:solidFill>
              </a:rPr>
              <a:t> </a:t>
            </a:r>
            <a:r>
              <a:rPr lang="de-DE" sz="2800" dirty="0"/>
              <a:t>Ende der Meldefrist (Ende Q3) keinen </a:t>
            </a:r>
            <a:r>
              <a:rPr lang="de-DE" sz="2800" u="sng" dirty="0"/>
              <a:t>zustimmungsfähigen</a:t>
            </a:r>
            <a:r>
              <a:rPr lang="de-DE" sz="2800" dirty="0"/>
              <a:t> Antrag vorgelegt habe? </a:t>
            </a:r>
          </a:p>
          <a:p>
            <a:pPr marL="0" indent="0" eaLnBrk="1">
              <a:lnSpc>
                <a:spcPct val="150000"/>
              </a:lnSpc>
              <a:spcBef>
                <a:spcPct val="0"/>
              </a:spcBef>
              <a:buSzTx/>
              <a:buNone/>
              <a:defRPr/>
            </a:pPr>
            <a:endParaRPr lang="de-DE" dirty="0"/>
          </a:p>
          <a:p>
            <a:pPr eaLnBrk="1"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à"/>
              <a:defRPr/>
            </a:pPr>
            <a:r>
              <a:rPr lang="de-DE" dirty="0"/>
              <a:t>Prüfer weist ein Thema und eine Leitfrage zu </a:t>
            </a:r>
          </a:p>
          <a:p>
            <a:pPr eaLnBrk="1"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à"/>
              <a:defRPr/>
            </a:pPr>
            <a:r>
              <a:rPr lang="de-DE" dirty="0"/>
              <a:t>Pädagogische Koordination informiert die Eltern</a:t>
            </a:r>
            <a:endParaRPr lang="en-GB" altLang="de-DE" sz="2800" dirty="0">
              <a:solidFill>
                <a:srgbClr val="000000"/>
              </a:solidFill>
            </a:endParaRPr>
          </a:p>
        </p:txBody>
      </p:sp>
      <p:sp>
        <p:nvSpPr>
          <p:cNvPr id="65539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65541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9D939EE-404B-4758-822F-FDF1BD59FE11}" type="slidenum">
              <a:rPr lang="de-DE" altLang="de-DE"/>
              <a:pPr/>
              <a:t>24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5. PK: Beratung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386695" y="1340769"/>
            <a:ext cx="686143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57200" indent="-457200" eaLnBrk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eaLnBrk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eaLnBrk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eaLnBrk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eaLnBrk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SzTx/>
              <a:defRPr/>
            </a:pPr>
            <a:r>
              <a:rPr lang="de-DE" sz="2400" dirty="0"/>
              <a:t>mind. 2 Beratungen Pflicht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SzTx/>
              <a:defRPr/>
            </a:pPr>
            <a:r>
              <a:rPr lang="de-DE" sz="2400" dirty="0" err="1"/>
              <a:t>Konsultations</a:t>
            </a:r>
            <a:r>
              <a:rPr lang="de-DE" sz="2400" dirty="0"/>
              <a:t>(halb)tag:   BLL: 27.-29. März      </a:t>
            </a:r>
          </a:p>
          <a:p>
            <a:pPr marL="0" indent="0" eaLnBrk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SzTx/>
              <a:buNone/>
              <a:defRPr/>
            </a:pPr>
            <a:r>
              <a:rPr lang="de-DE" sz="2400" dirty="0"/>
              <a:t>				                                PRS:  27.-29. Mai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SzTx/>
              <a:defRPr/>
            </a:pPr>
            <a:r>
              <a:rPr lang="de-DE" sz="2400" dirty="0"/>
              <a:t>Initiative für Beratung geht vom Prüfling aus!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SzTx/>
              <a:defRPr/>
            </a:pPr>
            <a:r>
              <a:rPr lang="de-DE" sz="2400" dirty="0"/>
              <a:t>Beratungstermine sind vom Prüfling in schuleigenem Protokoll zu dokumentieren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SzTx/>
              <a:defRPr/>
            </a:pPr>
            <a:r>
              <a:rPr lang="de-DE" sz="2400" dirty="0"/>
              <a:t>Beratungsphase endet 2 Wochen vor  Prüfung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SzTx/>
              <a:defRPr/>
            </a:pPr>
            <a:r>
              <a:rPr lang="en-GB" altLang="de-DE" sz="2400" dirty="0">
                <a:solidFill>
                  <a:srgbClr val="000000"/>
                </a:solidFill>
              </a:rPr>
              <a:t>Es gilt das Wort des </a:t>
            </a:r>
            <a:r>
              <a:rPr lang="en-GB" altLang="de-DE" sz="2400" dirty="0" err="1">
                <a:solidFill>
                  <a:srgbClr val="000000"/>
                </a:solidFill>
              </a:rPr>
              <a:t>Prüfers</a:t>
            </a:r>
            <a:r>
              <a:rPr lang="de-DE" altLang="de-DE" sz="2400" dirty="0">
                <a:cs typeface="Times New Roman" panose="02020603050405020304" pitchFamily="18" charset="0"/>
              </a:rPr>
              <a:t>!</a:t>
            </a:r>
            <a:endParaRPr lang="en-GB" altLang="de-DE" sz="2400" dirty="0">
              <a:solidFill>
                <a:srgbClr val="000000"/>
              </a:solidFill>
            </a:endParaRPr>
          </a:p>
        </p:txBody>
      </p:sp>
      <p:sp>
        <p:nvSpPr>
          <p:cNvPr id="65539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Ablauf des Abiturs (2. Sem.)</a:t>
            </a:r>
          </a:p>
        </p:txBody>
      </p:sp>
      <p:sp>
        <p:nvSpPr>
          <p:cNvPr id="65541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9D939EE-404B-4758-822F-FDF1BD59FE11}" type="slidenum">
              <a:rPr lang="de-DE" altLang="de-DE"/>
              <a:pPr/>
              <a:t>25</a:t>
            </a:fld>
            <a:endParaRPr lang="de-DE" altLang="de-DE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72CD50C3-EF3B-4F05-859B-0D77E24178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5" t="23268" r="35348" b="3562"/>
          <a:stretch/>
        </p:blipFill>
        <p:spPr>
          <a:xfrm>
            <a:off x="7477789" y="244864"/>
            <a:ext cx="4714211" cy="64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479376" y="244177"/>
            <a:ext cx="10658475" cy="752475"/>
          </a:xfrm>
        </p:spPr>
        <p:txBody>
          <a:bodyPr/>
          <a:lstStyle/>
          <a:p>
            <a:pPr eaLnBrk="1" hangingPunct="1"/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5. PK: Beratung</a:t>
            </a:r>
          </a:p>
        </p:txBody>
      </p:sp>
      <p:sp>
        <p:nvSpPr>
          <p:cNvPr id="65539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/>
              <a:t>März 2018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65541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9D939EE-404B-4758-822F-FDF1BD59FE11}" type="slidenum">
              <a:rPr lang="de-DE" altLang="de-DE"/>
              <a:pPr/>
              <a:t>26</a:t>
            </a:fld>
            <a:endParaRPr lang="de-DE" altLang="de-DE"/>
          </a:p>
        </p:txBody>
      </p:sp>
      <p:graphicFrame>
        <p:nvGraphicFramePr>
          <p:cNvPr id="8" name="Tabelle 7">
            <a:extLst>
              <a:ext uri="{FF2B5EF4-FFF2-40B4-BE49-F238E27FC236}">
                <a16:creationId xmlns="" xmlns:a16="http://schemas.microsoft.com/office/drawing/2014/main" id="{2207510A-4D1C-45E5-833E-E70DD4B79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026500"/>
              </p:ext>
            </p:extLst>
          </p:nvPr>
        </p:nvGraphicFramePr>
        <p:xfrm>
          <a:off x="263352" y="1904498"/>
          <a:ext cx="11881320" cy="4815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95">
                  <a:extLst>
                    <a:ext uri="{9D8B030D-6E8A-4147-A177-3AD203B41FA5}">
                      <a16:colId xmlns="" xmlns:a16="http://schemas.microsoft.com/office/drawing/2014/main" val="3516843802"/>
                    </a:ext>
                  </a:extLst>
                </a:gridCol>
                <a:gridCol w="6333456">
                  <a:extLst>
                    <a:ext uri="{9D8B030D-6E8A-4147-A177-3AD203B41FA5}">
                      <a16:colId xmlns="" xmlns:a16="http://schemas.microsoft.com/office/drawing/2014/main" val="790475784"/>
                    </a:ext>
                  </a:extLst>
                </a:gridCol>
                <a:gridCol w="4967269">
                  <a:extLst>
                    <a:ext uri="{9D8B030D-6E8A-4147-A177-3AD203B41FA5}">
                      <a16:colId xmlns="" xmlns:a16="http://schemas.microsoft.com/office/drawing/2014/main" val="2191938831"/>
                    </a:ext>
                  </a:extLst>
                </a:gridCol>
              </a:tblGrid>
              <a:tr h="438309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„Hinweise, Empfehlungen, Denkanstöße“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In Abgrenzung zu…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4262947"/>
                  </a:ext>
                </a:extLst>
              </a:tr>
              <a:tr h="438309">
                <a:tc>
                  <a:txBody>
                    <a:bodyPr/>
                    <a:lstStyle/>
                    <a:p>
                      <a:r>
                        <a:rPr lang="de-DE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i="0" u="sng" dirty="0"/>
                        <a:t>Unterstützung</a:t>
                      </a:r>
                      <a:r>
                        <a:rPr lang="de-DE" sz="1400" dirty="0"/>
                        <a:t> bei Eingrenzung des zu untersuchenden Sachgegenstandes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Definieren des Sachgegenstandes durch Prüfer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5152077"/>
                  </a:ext>
                </a:extLst>
              </a:tr>
              <a:tr h="6124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i="0" u="sng" dirty="0"/>
                        <a:t>Hilfestellung</a:t>
                      </a:r>
                      <a:r>
                        <a:rPr lang="de-DE" sz="1400" dirty="0"/>
                        <a:t> beim Formulieren der Leitfrage (bspw. Präzisierung, Impulse für tragfähige Urteilskategorien)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Vorgeben der Leitfrage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5259333"/>
                  </a:ext>
                </a:extLst>
              </a:tr>
              <a:tr h="438309">
                <a:tc>
                  <a:txBody>
                    <a:bodyPr/>
                    <a:lstStyle/>
                    <a:p>
                      <a:r>
                        <a:rPr lang="de-DE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i="0" u="sng" dirty="0"/>
                        <a:t>Hinweise</a:t>
                      </a:r>
                      <a:r>
                        <a:rPr lang="de-DE" sz="1400" dirty="0"/>
                        <a:t> für die Suche nach zentralen Quellen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Vorgeben einer detaillierten Quellenauswahl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84740678"/>
                  </a:ext>
                </a:extLst>
              </a:tr>
              <a:tr h="360253">
                <a:tc>
                  <a:txBody>
                    <a:bodyPr/>
                    <a:lstStyle/>
                    <a:p>
                      <a:r>
                        <a:rPr lang="de-DE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u="sng" dirty="0"/>
                        <a:t>Empfehlungen</a:t>
                      </a:r>
                      <a:r>
                        <a:rPr lang="de-DE" sz="1400" dirty="0"/>
                        <a:t> zum Arbeitsprozess (erste Schritte, Zeitplan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Erstellen eines Arbeitsplanes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4082683"/>
                  </a:ext>
                </a:extLst>
              </a:tr>
              <a:tr h="612431">
                <a:tc>
                  <a:txBody>
                    <a:bodyPr/>
                    <a:lstStyle/>
                    <a:p>
                      <a:r>
                        <a:rPr lang="de-DE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u="sng" dirty="0"/>
                        <a:t>Denkanstöße</a:t>
                      </a:r>
                      <a:r>
                        <a:rPr lang="de-DE" sz="1400" dirty="0"/>
                        <a:t> zur Strukturierung der fachlichen Ausführungen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Prüfung der Präsentation/BLL, der Feingliederung und des Urteils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1991567"/>
                  </a:ext>
                </a:extLst>
              </a:tr>
              <a:tr h="612431">
                <a:tc>
                  <a:txBody>
                    <a:bodyPr/>
                    <a:lstStyle/>
                    <a:p>
                      <a:r>
                        <a:rPr lang="de-DE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bei Bedarf </a:t>
                      </a:r>
                      <a:r>
                        <a:rPr lang="de-DE" sz="1400" u="sng" dirty="0"/>
                        <a:t>Informationen und Impulse</a:t>
                      </a:r>
                      <a:r>
                        <a:rPr lang="de-DE" sz="1400" dirty="0"/>
                        <a:t> zur Anfertigung der schriftlichen Ausarbeitung (PRS)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Korrektur der schriftlichen Ausarbeitung (PRS)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2022271"/>
                  </a:ext>
                </a:extLst>
              </a:tr>
              <a:tr h="864609">
                <a:tc>
                  <a:txBody>
                    <a:bodyPr/>
                    <a:lstStyle/>
                    <a:p>
                      <a:r>
                        <a:rPr lang="de-DE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u="sng" dirty="0"/>
                        <a:t>Hinweise</a:t>
                      </a:r>
                      <a:r>
                        <a:rPr lang="de-DE" sz="1400" dirty="0"/>
                        <a:t> zum möglichen Rahmen des Prüfungsgesprächs (bspw. fachlich: Anknüpfungspunkte aus Quellenverzeichnis, aktueller Bezug; methodisch: Darstellungsform)</a:t>
                      </a:r>
                      <a:endParaRPr lang="de-DE" sz="1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Nennen von konkreten  Fragen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3509413"/>
                  </a:ext>
                </a:extLst>
              </a:tr>
              <a:tr h="438309">
                <a:tc>
                  <a:txBody>
                    <a:bodyPr/>
                    <a:lstStyle/>
                    <a:p>
                      <a:r>
                        <a:rPr lang="de-DE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u="sng" dirty="0"/>
                        <a:t>Hinweis</a:t>
                      </a:r>
                      <a:r>
                        <a:rPr lang="de-DE" sz="1400" dirty="0"/>
                        <a:t> auf Schwerpunkte der Bewertung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5835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0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5. PK: Bewertung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3196570" y="1340768"/>
            <a:ext cx="815723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57200" indent="-457200" eaLnBrk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eaLnBrk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eaLnBrk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eaLnBrk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eaLnBrk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/>
            <a:r>
              <a:rPr lang="de-DE" dirty="0"/>
              <a:t>Gewichtung der Teilnoten </a:t>
            </a:r>
          </a:p>
          <a:p>
            <a:pPr lvl="1" eaLnBrk="1">
              <a:buFont typeface="Wingdings" panose="05000000000000000000" pitchFamily="2" charset="2"/>
              <a:buChar char="v"/>
            </a:pPr>
            <a:r>
              <a:rPr lang="de-DE" dirty="0"/>
              <a:t>BLL: schriftliche Ausarbeitung : Kolloquium = 3 : 1</a:t>
            </a:r>
          </a:p>
          <a:p>
            <a:pPr lvl="1" eaLnBrk="1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de-DE" dirty="0"/>
              <a:t>PRS: Präsentation + schriftliche Ausarbeitung : Prüfungsgespräch = (2 : 1 : 1)</a:t>
            </a:r>
          </a:p>
          <a:p>
            <a:pPr marL="452438" lvl="1" indent="-452438" eaLnBrk="1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0" algn="l"/>
                <a:tab pos="4524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200" dirty="0"/>
              <a:t>Bewertungskriterien gemäß Protokollen </a:t>
            </a:r>
            <a:r>
              <a:rPr lang="de-DE" sz="3200" dirty="0" err="1"/>
              <a:t>SenBJF</a:t>
            </a:r>
            <a:r>
              <a:rPr lang="de-DE" sz="3200" dirty="0"/>
              <a:t> (siehe Homepage)</a:t>
            </a:r>
          </a:p>
          <a:p>
            <a:pPr marL="452438" lvl="1" indent="-452438" eaLnBrk="1">
              <a:buFont typeface="Arial" panose="020B0604020202020204" pitchFamily="34" charset="0"/>
              <a:buChar char="•"/>
              <a:tabLst>
                <a:tab pos="0" algn="l"/>
                <a:tab pos="452438" algn="l"/>
                <a:tab pos="134620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200" dirty="0"/>
              <a:t>Noten nach Prüfungsdurchlauf bekanntgegeben</a:t>
            </a:r>
          </a:p>
        </p:txBody>
      </p:sp>
      <p:sp>
        <p:nvSpPr>
          <p:cNvPr id="65539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de-DE" altLang="de-DE" dirty="0"/>
              <a:t>31. Januar 2019</a:t>
            </a:r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Microsoft YaHei" charset="0"/>
              </a:rPr>
              <a:t>Ablauf des Abiturs (2. Sem.)</a:t>
            </a:r>
          </a:p>
        </p:txBody>
      </p:sp>
      <p:sp>
        <p:nvSpPr>
          <p:cNvPr id="65541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fld id="{09D939EE-404B-4758-822F-FDF1BD59FE11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itchFamily="34" charset="0"/>
                <a:ea typeface="ＭＳ Ｐゴシック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t>27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70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de-DE" altLang="de-DE" dirty="0" err="1">
                <a:latin typeface="Franklin Gothic Medium" pitchFamily="34" charset="0"/>
                <a:ea typeface="ＭＳ Ｐゴシック" pitchFamily="34" charset="-128"/>
              </a:rPr>
              <a:t>Copio</a:t>
            </a:r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 ergo </a:t>
            </a:r>
            <a:r>
              <a:rPr lang="de-DE" altLang="de-DE" dirty="0" err="1">
                <a:latin typeface="Franklin Gothic Medium" pitchFamily="34" charset="0"/>
                <a:ea typeface="ＭＳ Ｐゴシック" pitchFamily="34" charset="-128"/>
              </a:rPr>
              <a:t>sum</a:t>
            </a:r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? Cogito ergo </a:t>
            </a:r>
            <a:r>
              <a:rPr lang="de-DE" altLang="de-DE" dirty="0" err="1">
                <a:latin typeface="Franklin Gothic Medium" pitchFamily="34" charset="0"/>
                <a:ea typeface="ＭＳ Ｐゴシック" pitchFamily="34" charset="-128"/>
              </a:rPr>
              <a:t>sum</a:t>
            </a:r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!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32400" y="5229225"/>
            <a:ext cx="19446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5pPr>
            <a:lvl6pPr marL="2514600" indent="-2286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6pPr>
            <a:lvl7pPr marL="2971800" indent="-2286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7pPr>
            <a:lvl8pPr marL="3429000" indent="-2286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8pPr>
            <a:lvl9pPr marL="3886200" indent="-2286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9pPr>
          </a:lstStyle>
          <a:p>
            <a:pPr>
              <a:lnSpc>
                <a:spcPts val="3600"/>
              </a:lnSpc>
              <a:buFont typeface="Times New Roman" charset="0"/>
              <a:buNone/>
              <a:defRPr/>
            </a:pPr>
            <a:r>
              <a:rPr lang="en-GB" sz="4000" dirty="0" err="1">
                <a:latin typeface="+mn-lt"/>
              </a:rPr>
              <a:t>Plagiator</a:t>
            </a:r>
            <a:endParaRPr lang="en-GB" sz="4000" dirty="0">
              <a:latin typeface="+mn-lt"/>
            </a:endParaRPr>
          </a:p>
        </p:txBody>
      </p:sp>
      <p:sp>
        <p:nvSpPr>
          <p:cNvPr id="96261" name="Datumsplatzhalt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96263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6F629B0-7420-44D4-A833-AC51A59CF610}" type="slidenum">
              <a:rPr lang="de-DE" altLang="de-DE"/>
              <a:pPr/>
              <a:t>28</a:t>
            </a:fld>
            <a:endParaRPr lang="de-DE" altLang="de-DE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343025" y="5229225"/>
            <a:ext cx="172878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5pPr>
            <a:lvl6pPr marL="2514600" indent="-2286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6pPr>
            <a:lvl7pPr marL="2971800" indent="-2286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7pPr>
            <a:lvl8pPr marL="3429000" indent="-2286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8pPr>
            <a:lvl9pPr marL="3886200" indent="-2286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9pPr>
          </a:lstStyle>
          <a:p>
            <a:pPr>
              <a:lnSpc>
                <a:spcPts val="3600"/>
              </a:lnSpc>
              <a:buFont typeface="Times New Roman" charset="0"/>
              <a:buNone/>
              <a:defRPr/>
            </a:pPr>
            <a:r>
              <a:rPr lang="en-GB" sz="4000" dirty="0" err="1">
                <a:latin typeface="+mn-lt"/>
              </a:rPr>
              <a:t>Kopistin</a:t>
            </a:r>
            <a:endParaRPr lang="en-GB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6" grpId="0"/>
      <p:bldP spid="1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3"/>
          <p:cNvSpPr>
            <a:spLocks noGrp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5. PK: Was habe ich als nächstes zu tun? </a:t>
            </a:r>
          </a:p>
        </p:txBody>
      </p:sp>
      <p:sp>
        <p:nvSpPr>
          <p:cNvPr id="32770" name="Inhaltsplatzhalter 4"/>
          <p:cNvSpPr>
            <a:spLocks noGrp="1"/>
          </p:cNvSpPr>
          <p:nvPr>
            <p:ph idx="1"/>
          </p:nvPr>
        </p:nvSpPr>
        <p:spPr>
          <a:xfrm>
            <a:off x="417694" y="1292187"/>
            <a:ext cx="6531080" cy="452437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de-DE" altLang="de-DE" sz="2600" dirty="0">
                <a:latin typeface="Franklin Gothic Medium" pitchFamily="34" charset="0"/>
                <a:ea typeface="ＭＳ Ｐゴシック" pitchFamily="34" charset="-128"/>
              </a:rPr>
              <a:t>Entscheidung: BLL oder PRS in der 5. PK?</a:t>
            </a:r>
          </a:p>
          <a:p>
            <a:pPr eaLnBrk="1" hangingPunct="1">
              <a:spcAft>
                <a:spcPts val="1200"/>
              </a:spcAft>
            </a:pPr>
            <a:r>
              <a:rPr lang="de-DE" altLang="de-DE" sz="2600" dirty="0">
                <a:latin typeface="Franklin Gothic Medium" pitchFamily="34" charset="0"/>
                <a:ea typeface="ＭＳ Ｐゴシック" pitchFamily="34" charset="-128"/>
              </a:rPr>
              <a:t>Entscheidung: Einzel- oder Gruppenprüfung? </a:t>
            </a:r>
          </a:p>
          <a:p>
            <a:pPr eaLnBrk="1" hangingPunct="1">
              <a:spcAft>
                <a:spcPts val="1200"/>
              </a:spcAft>
            </a:pPr>
            <a:r>
              <a:rPr lang="de-DE" altLang="de-DE" sz="2600" dirty="0">
                <a:latin typeface="Franklin Gothic Medium" pitchFamily="34" charset="0"/>
                <a:ea typeface="ＭＳ Ｐゴシック" pitchFamily="34" charset="-128"/>
              </a:rPr>
              <a:t>Entscheidung für Referenz- und Bezugsfach</a:t>
            </a:r>
          </a:p>
          <a:p>
            <a:pPr eaLnBrk="1" hangingPunct="1">
              <a:spcAft>
                <a:spcPts val="1200"/>
              </a:spcAft>
            </a:pPr>
            <a:r>
              <a:rPr lang="de-DE" altLang="de-DE" sz="2600" dirty="0">
                <a:latin typeface="Franklin Gothic Medium" pitchFamily="34" charset="0"/>
                <a:ea typeface="ＭＳ Ｐゴシック" pitchFamily="34" charset="-128"/>
              </a:rPr>
              <a:t>Prüfer*in suchen (Konkurrenz MSA!)</a:t>
            </a:r>
          </a:p>
          <a:p>
            <a:pPr eaLnBrk="1" hangingPunct="1">
              <a:spcAft>
                <a:spcPts val="1200"/>
              </a:spcAft>
            </a:pPr>
            <a:r>
              <a:rPr lang="de-DE" altLang="de-DE" sz="2600" dirty="0">
                <a:latin typeface="Franklin Gothic Medium" pitchFamily="34" charset="0"/>
                <a:ea typeface="ＭＳ Ｐゴシック" pitchFamily="34" charset="-128"/>
              </a:rPr>
              <a:t>Überprüfen: korrekte Email bei Oberstufenkoordinatoren hinterlegt? </a:t>
            </a:r>
          </a:p>
        </p:txBody>
      </p:sp>
      <p:sp>
        <p:nvSpPr>
          <p:cNvPr id="32771" name="Datumsplatzhalt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32773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A437A8-7F2C-47A3-9420-E9B07649073D}" type="slidenum">
              <a:rPr lang="de-DE" altLang="de-DE"/>
              <a:pPr/>
              <a:t>29</a:t>
            </a:fld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5DB27696-CFF5-4A2A-809E-186775104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29" t="46696" r="28738" b="18073"/>
          <a:stretch/>
        </p:blipFill>
        <p:spPr>
          <a:xfrm>
            <a:off x="7787375" y="1250118"/>
            <a:ext cx="4313640" cy="194417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3DF5300E-7129-4951-BC04-C16686943D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29" t="30183" r="28738" b="11467"/>
          <a:stretch/>
        </p:blipFill>
        <p:spPr>
          <a:xfrm>
            <a:off x="7787375" y="3349344"/>
            <a:ext cx="4313640" cy="3220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3"/>
          <p:cNvSpPr>
            <a:spLocks noGrp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Nomenklatur – eine Lesehilfe</a:t>
            </a:r>
          </a:p>
        </p:txBody>
      </p:sp>
      <p:sp>
        <p:nvSpPr>
          <p:cNvPr id="13314" name="Inhaltsplatzhalter 4"/>
          <p:cNvSpPr>
            <a:spLocks noGrp="1"/>
          </p:cNvSpPr>
          <p:nvPr>
            <p:ph idx="1"/>
          </p:nvPr>
        </p:nvSpPr>
        <p:spPr>
          <a:xfrm>
            <a:off x="479376" y="1202656"/>
            <a:ext cx="9960029" cy="5517232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de-DE" altLang="de-DE" sz="2600" dirty="0">
                <a:latin typeface="Franklin Gothic Medium" pitchFamily="34" charset="0"/>
                <a:ea typeface="ＭＳ Ｐゴシック" pitchFamily="34" charset="-128"/>
              </a:rPr>
              <a:t>Halbjahr = Semester Q1, Q2, Q3, Q4</a:t>
            </a:r>
          </a:p>
          <a:p>
            <a:pPr eaLnBrk="1" hangingPunct="1">
              <a:spcAft>
                <a:spcPts val="600"/>
              </a:spcAft>
            </a:pPr>
            <a:r>
              <a:rPr lang="de-DE" altLang="de-DE" sz="2600" dirty="0">
                <a:latin typeface="Franklin Gothic Medium" pitchFamily="34" charset="0"/>
                <a:ea typeface="ＭＳ Ｐゴシック" pitchFamily="34" charset="-128"/>
              </a:rPr>
              <a:t>11. Klasse = E-Phase an der ISS</a:t>
            </a:r>
          </a:p>
          <a:p>
            <a:pPr eaLnBrk="1" hangingPunct="1">
              <a:spcAft>
                <a:spcPts val="0"/>
              </a:spcAft>
            </a:pPr>
            <a:r>
              <a:rPr lang="de-DE" altLang="de-DE" sz="2600" dirty="0">
                <a:latin typeface="Franklin Gothic Medium" pitchFamily="34" charset="0"/>
                <a:ea typeface="ＭＳ Ｐゴシック" pitchFamily="34" charset="-128"/>
              </a:rPr>
              <a:t>3 Aufgabenfelder: </a:t>
            </a:r>
          </a:p>
          <a:p>
            <a:pPr lvl="2" eaLnBrk="1" hangingPunct="1">
              <a:spcAft>
                <a:spcPts val="0"/>
              </a:spcAft>
            </a:pPr>
            <a:r>
              <a:rPr lang="de-DE" altLang="de-DE" sz="2000" dirty="0">
                <a:latin typeface="Franklin Gothic Medium" pitchFamily="34" charset="0"/>
                <a:ea typeface="ＭＳ Ｐゴシック" pitchFamily="34" charset="-128"/>
              </a:rPr>
              <a:t>AF 1: sprachlich-künstlerisch-musisch</a:t>
            </a:r>
          </a:p>
          <a:p>
            <a:pPr lvl="2" eaLnBrk="1" hangingPunct="1">
              <a:spcAft>
                <a:spcPts val="0"/>
              </a:spcAft>
            </a:pPr>
            <a:r>
              <a:rPr lang="de-DE" altLang="de-DE" sz="2000" dirty="0">
                <a:latin typeface="Franklin Gothic Medium" pitchFamily="34" charset="0"/>
                <a:ea typeface="ＭＳ Ｐゴシック" pitchFamily="34" charset="-128"/>
              </a:rPr>
              <a:t>AF 2: gesellschaftswissenschaftlich</a:t>
            </a:r>
          </a:p>
          <a:p>
            <a:pPr lvl="2" eaLnBrk="1" hangingPunct="1">
              <a:spcAft>
                <a:spcPts val="600"/>
              </a:spcAft>
            </a:pPr>
            <a:r>
              <a:rPr lang="de-DE" altLang="de-DE" sz="2000" dirty="0">
                <a:latin typeface="Franklin Gothic Medium" pitchFamily="34" charset="0"/>
                <a:ea typeface="ＭＳ Ｐゴシック" pitchFamily="34" charset="-128"/>
              </a:rPr>
              <a:t>AF 3: naturwissenschaftlich</a:t>
            </a:r>
          </a:p>
          <a:p>
            <a:pPr eaLnBrk="1" hangingPunct="1">
              <a:spcAft>
                <a:spcPts val="600"/>
              </a:spcAft>
            </a:pPr>
            <a:r>
              <a:rPr lang="de-DE" altLang="de-DE" sz="2600" b="1" u="sng" dirty="0">
                <a:latin typeface="Franklin Gothic Medium" pitchFamily="34" charset="0"/>
                <a:ea typeface="ＭＳ Ｐゴシック" pitchFamily="34" charset="-128"/>
              </a:rPr>
              <a:t>Beleg</a:t>
            </a:r>
            <a:r>
              <a:rPr lang="de-DE" altLang="de-DE" sz="2600" dirty="0">
                <a:latin typeface="Franklin Gothic Medium" pitchFamily="34" charset="0"/>
                <a:ea typeface="ＭＳ Ｐゴシック" pitchFamily="34" charset="-128"/>
              </a:rPr>
              <a:t>verpflichtung vs. </a:t>
            </a:r>
            <a:r>
              <a:rPr lang="de-DE" altLang="de-DE" sz="2600" b="1" u="sng" dirty="0">
                <a:latin typeface="Franklin Gothic Medium" pitchFamily="34" charset="0"/>
                <a:ea typeface="ＭＳ Ｐゴシック" pitchFamily="34" charset="-128"/>
              </a:rPr>
              <a:t>Einbring</a:t>
            </a:r>
            <a:r>
              <a:rPr lang="de-DE" altLang="de-DE" sz="2600" dirty="0">
                <a:latin typeface="Franklin Gothic Medium" pitchFamily="34" charset="0"/>
                <a:ea typeface="ＭＳ Ｐゴシック" pitchFamily="34" charset="-128"/>
              </a:rPr>
              <a:t>verpflichtung</a:t>
            </a:r>
          </a:p>
          <a:p>
            <a:pPr eaLnBrk="1" hangingPunct="1">
              <a:spcAft>
                <a:spcPts val="600"/>
              </a:spcAft>
            </a:pPr>
            <a:r>
              <a:rPr lang="de-DE" altLang="de-DE" sz="2600" dirty="0">
                <a:latin typeface="Franklin Gothic Medium" pitchFamily="34" charset="0"/>
                <a:ea typeface="ＭＳ Ｐゴシック" pitchFamily="34" charset="-128"/>
              </a:rPr>
              <a:t>Kurs – </a:t>
            </a:r>
            <a:r>
              <a:rPr lang="de-DE" altLang="de-DE" sz="2600" dirty="0" err="1">
                <a:latin typeface="Franklin Gothic Medium" pitchFamily="34" charset="0"/>
                <a:ea typeface="ＭＳ Ｐゴシック" pitchFamily="34" charset="-128"/>
              </a:rPr>
              <a:t>Kursnote</a:t>
            </a:r>
            <a:r>
              <a:rPr lang="de-DE" altLang="de-DE" sz="2600" dirty="0">
                <a:latin typeface="Franklin Gothic Medium" pitchFamily="34" charset="0"/>
                <a:ea typeface="ＭＳ Ｐゴシック" pitchFamily="34" charset="-128"/>
              </a:rPr>
              <a:t> – Ausfall (max. 4 GK, 2 LK)</a:t>
            </a:r>
          </a:p>
          <a:p>
            <a:pPr eaLnBrk="1" hangingPunct="1">
              <a:spcAft>
                <a:spcPts val="600"/>
              </a:spcAft>
            </a:pPr>
            <a:r>
              <a:rPr lang="de-DE" altLang="de-DE" sz="2600" dirty="0">
                <a:latin typeface="Franklin Gothic Medium" pitchFamily="34" charset="0"/>
                <a:ea typeface="ＭＳ Ｐゴシック" pitchFamily="34" charset="-128"/>
              </a:rPr>
              <a:t>Prüfungen: vier Prüfungs</a:t>
            </a:r>
            <a:r>
              <a:rPr lang="de-DE" altLang="de-DE" sz="2600" b="1" u="sng" dirty="0">
                <a:latin typeface="Franklin Gothic Medium" pitchFamily="34" charset="0"/>
                <a:ea typeface="ＭＳ Ｐゴシック" pitchFamily="34" charset="-128"/>
              </a:rPr>
              <a:t>fächer</a:t>
            </a:r>
            <a:r>
              <a:rPr lang="de-DE" altLang="de-DE" sz="2600" dirty="0">
                <a:latin typeface="Franklin Gothic Medium" pitchFamily="34" charset="0"/>
                <a:ea typeface="ＭＳ Ｐゴシック" pitchFamily="34" charset="-128"/>
              </a:rPr>
              <a:t> und eine 5. Prüfungs</a:t>
            </a:r>
            <a:r>
              <a:rPr lang="de-DE" altLang="de-DE" sz="2600" b="1" u="sng" dirty="0">
                <a:latin typeface="Franklin Gothic Medium" pitchFamily="34" charset="0"/>
                <a:ea typeface="ＭＳ Ｐゴシック" pitchFamily="34" charset="-128"/>
              </a:rPr>
              <a:t>komponente</a:t>
            </a:r>
          </a:p>
        </p:txBody>
      </p:sp>
      <p:sp>
        <p:nvSpPr>
          <p:cNvPr id="13315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13317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B6A7680-D3CF-4A44-B8D8-AF625176AF2B}" type="slidenum">
              <a:rPr lang="de-DE" altLang="de-DE"/>
              <a:pPr/>
              <a:t>3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en-GB" altLang="de-DE" dirty="0" err="1">
                <a:latin typeface="Franklin Gothic Medium" pitchFamily="34" charset="0"/>
                <a:ea typeface="ＭＳ Ｐゴシック" pitchFamily="34" charset="-128"/>
              </a:rPr>
              <a:t>Halbzeit</a:t>
            </a:r>
            <a:r>
              <a:rPr lang="en-GB" altLang="de-DE" dirty="0">
                <a:latin typeface="Franklin Gothic Medium" pitchFamily="34" charset="0"/>
                <a:ea typeface="ＭＳ Ｐゴシック" pitchFamily="34" charset="-128"/>
              </a:rPr>
              <a:t>: Was tun, </a:t>
            </a:r>
            <a:r>
              <a:rPr lang="en-GB" altLang="de-DE" dirty="0" err="1">
                <a:latin typeface="Franklin Gothic Medium" pitchFamily="34" charset="0"/>
                <a:ea typeface="ＭＳ Ｐゴシック" pitchFamily="34" charset="-128"/>
              </a:rPr>
              <a:t>wenn</a:t>
            </a:r>
            <a:r>
              <a:rPr lang="en-GB" altLang="de-DE" dirty="0">
                <a:latin typeface="Franklin Gothic Medium" pitchFamily="34" charset="0"/>
                <a:ea typeface="ＭＳ Ｐゴシック" pitchFamily="34" charset="-128"/>
              </a:rPr>
              <a:t> </a:t>
            </a:r>
            <a:r>
              <a:rPr lang="en-GB" altLang="de-DE" dirty="0" err="1">
                <a:latin typeface="Franklin Gothic Medium" pitchFamily="34" charset="0"/>
                <a:ea typeface="ＭＳ Ｐゴシック" pitchFamily="34" charset="-128"/>
              </a:rPr>
              <a:t>Ausfälle</a:t>
            </a:r>
            <a:r>
              <a:rPr lang="en-GB" altLang="de-DE" dirty="0">
                <a:latin typeface="Franklin Gothic Medium" pitchFamily="34" charset="0"/>
                <a:ea typeface="ＭＳ Ｐゴシック" pitchFamily="34" charset="-128"/>
              </a:rPr>
              <a:t> </a:t>
            </a:r>
            <a:r>
              <a:rPr lang="en-GB" altLang="de-DE" dirty="0" err="1">
                <a:latin typeface="Franklin Gothic Medium" pitchFamily="34" charset="0"/>
                <a:ea typeface="ＭＳ Ｐゴシック" pitchFamily="34" charset="-128"/>
              </a:rPr>
              <a:t>drohen</a:t>
            </a:r>
            <a:r>
              <a:rPr lang="en-GB" altLang="de-DE" dirty="0">
                <a:latin typeface="Franklin Gothic Medium" pitchFamily="34" charset="0"/>
                <a:ea typeface="ＭＳ Ｐゴシック" pitchFamily="34" charset="-128"/>
              </a:rPr>
              <a:t>?</a:t>
            </a:r>
            <a:endParaRPr lang="de-DE" altLang="de-DE" dirty="0">
              <a:latin typeface="Franklin Gothic Medium" pitchFamily="34" charset="0"/>
              <a:ea typeface="ＭＳ Ｐゴシック" pitchFamily="34" charset="-128"/>
            </a:endParaRP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695325" y="1423109"/>
            <a:ext cx="11017299" cy="2613288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de-DE" altLang="de-DE" sz="2600" dirty="0">
                <a:latin typeface="Franklin Gothic Medium" pitchFamily="34" charset="0"/>
                <a:ea typeface="ＭＳ Ｐゴシック" pitchFamily="34" charset="-128"/>
              </a:rPr>
              <a:t>Kommunikation: Rücksprache mit Lehrer*innen, Tutor*in, Eltern, Oberstufenkoordinatoren, Schulsozialarbeit… </a:t>
            </a:r>
          </a:p>
          <a:p>
            <a:pPr eaLnBrk="1" hangingPunct="1">
              <a:spcAft>
                <a:spcPts val="1800"/>
              </a:spcAft>
            </a:pPr>
            <a:r>
              <a:rPr lang="de-DE" altLang="de-DE" sz="2600" dirty="0">
                <a:latin typeface="Franklin Gothic Medium" pitchFamily="34" charset="0"/>
                <a:ea typeface="ＭＳ Ｐゴシック" pitchFamily="34" charset="-128"/>
              </a:rPr>
              <a:t>Prüfung: Werden die Noten benötigt? (vgl. Einbring- vs. Belegverpflichtung)</a:t>
            </a:r>
          </a:p>
          <a:p>
            <a:pPr eaLnBrk="1" hangingPunct="1">
              <a:spcAft>
                <a:spcPts val="1800"/>
              </a:spcAft>
            </a:pPr>
            <a:r>
              <a:rPr lang="de-DE" altLang="de-DE" sz="2600" dirty="0">
                <a:latin typeface="Franklin Gothic Medium" pitchFamily="34" charset="0"/>
                <a:ea typeface="ＭＳ Ｐゴシック" pitchFamily="34" charset="-128"/>
              </a:rPr>
              <a:t>Entscheidung: Rücktritt, Fachhochschulreife oder „Augen zu und durch“?</a:t>
            </a:r>
          </a:p>
          <a:p>
            <a:pPr eaLnBrk="1" hangingPunct="1"/>
            <a:endParaRPr lang="de-DE" altLang="de-DE" dirty="0">
              <a:latin typeface="Franklin Gothic Medium" pitchFamily="34" charset="0"/>
              <a:ea typeface="ＭＳ Ｐゴシック" pitchFamily="34" charset="-128"/>
            </a:endParaRP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922338" y="1535113"/>
            <a:ext cx="10228262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24695" rIns="0" bIns="0"/>
          <a:lstStyle/>
          <a:p>
            <a:pPr marL="431800" indent="-323850">
              <a:spcAft>
                <a:spcPts val="1425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endParaRPr lang="de-DE" sz="3200">
              <a:solidFill>
                <a:srgbClr val="000000"/>
              </a:solidFill>
              <a:latin typeface="Arial" charset="0"/>
              <a:ea typeface="Microsoft YaHei" charset="0"/>
              <a:cs typeface="MS Gothic" charset="0"/>
            </a:endParaRPr>
          </a:p>
        </p:txBody>
      </p:sp>
      <p:sp>
        <p:nvSpPr>
          <p:cNvPr id="67588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67590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C68CB9D-878C-416F-A130-6850B77C4701}" type="slidenum">
              <a:rPr lang="de-DE" altLang="de-DE"/>
              <a:pPr/>
              <a:t>30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en-GB" altLang="de-DE" dirty="0" err="1">
                <a:latin typeface="Franklin Gothic Medium" pitchFamily="34" charset="0"/>
                <a:ea typeface="ＭＳ Ｐゴシック" pitchFamily="34" charset="-128"/>
              </a:rPr>
              <a:t>Halbzeit</a:t>
            </a:r>
            <a:r>
              <a:rPr lang="en-GB" altLang="de-DE" dirty="0">
                <a:latin typeface="Franklin Gothic Medium" pitchFamily="34" charset="0"/>
                <a:ea typeface="ＭＳ Ｐゴシック" pitchFamily="34" charset="-128"/>
              </a:rPr>
              <a:t>: </a:t>
            </a:r>
            <a:r>
              <a:rPr lang="en-GB" altLang="de-DE" dirty="0" err="1">
                <a:latin typeface="Franklin Gothic Medium" pitchFamily="34" charset="0"/>
                <a:ea typeface="ＭＳ Ｐゴシック" pitchFamily="34" charset="-128"/>
              </a:rPr>
              <a:t>Lohnt</a:t>
            </a:r>
            <a:r>
              <a:rPr lang="en-GB" altLang="de-DE" dirty="0">
                <a:latin typeface="Franklin Gothic Medium" pitchFamily="34" charset="0"/>
                <a:ea typeface="ＭＳ Ｐゴシック" pitchFamily="34" charset="-128"/>
              </a:rPr>
              <a:t> </a:t>
            </a:r>
            <a:r>
              <a:rPr lang="en-GB" altLang="de-DE" dirty="0" err="1">
                <a:latin typeface="Franklin Gothic Medium" pitchFamily="34" charset="0"/>
                <a:ea typeface="ＭＳ Ｐゴシック" pitchFamily="34" charset="-128"/>
              </a:rPr>
              <a:t>ein</a:t>
            </a:r>
            <a:r>
              <a:rPr lang="en-GB" altLang="de-DE" dirty="0">
                <a:latin typeface="Franklin Gothic Medium" pitchFamily="34" charset="0"/>
                <a:ea typeface="ＭＳ Ｐゴシック" pitchFamily="34" charset="-128"/>
              </a:rPr>
              <a:t> </a:t>
            </a:r>
            <a:r>
              <a:rPr lang="en-GB" altLang="de-DE" dirty="0" err="1">
                <a:latin typeface="Franklin Gothic Medium" pitchFamily="34" charset="0"/>
                <a:ea typeface="ＭＳ Ｐゴシック" pitchFamily="34" charset="-128"/>
              </a:rPr>
              <a:t>Rücktritt</a:t>
            </a:r>
            <a:r>
              <a:rPr lang="en-GB" altLang="de-DE" dirty="0">
                <a:latin typeface="Franklin Gothic Medium" pitchFamily="34" charset="0"/>
                <a:ea typeface="ＭＳ Ｐゴシック" pitchFamily="34" charset="-128"/>
              </a:rPr>
              <a:t>?</a:t>
            </a:r>
            <a:endParaRPr lang="de-DE" altLang="de-DE" dirty="0">
              <a:latin typeface="Franklin Gothic Medium" pitchFamily="34" charset="0"/>
              <a:ea typeface="ＭＳ Ｐゴシック" pitchFamily="34" charset="-128"/>
            </a:endParaRP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922338" y="1535113"/>
            <a:ext cx="10228262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24695" rIns="0" bIns="0"/>
          <a:lstStyle/>
          <a:p>
            <a:pPr marL="431800" indent="-323850">
              <a:spcAft>
                <a:spcPts val="1425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endParaRPr lang="de-DE" sz="3200">
              <a:solidFill>
                <a:srgbClr val="000000"/>
              </a:solidFill>
              <a:latin typeface="Arial" charset="0"/>
              <a:ea typeface="Microsoft YaHei" charset="0"/>
              <a:cs typeface="MS Gothic" charset="0"/>
            </a:endParaRPr>
          </a:p>
        </p:txBody>
      </p:sp>
      <p:pic>
        <p:nvPicPr>
          <p:cNvPr id="69635" name="Picture 5" descr="no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838325"/>
            <a:ext cx="10228262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1" name="Oval 7"/>
          <p:cNvSpPr>
            <a:spLocks noChangeArrowheads="1"/>
          </p:cNvSpPr>
          <p:nvPr/>
        </p:nvSpPr>
        <p:spPr bwMode="auto">
          <a:xfrm>
            <a:off x="4332288" y="2914650"/>
            <a:ext cx="3962400" cy="7493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latin typeface="Arial" charset="0"/>
              <a:ea typeface="Microsoft YaHei" charset="0"/>
              <a:cs typeface="msmincho" charset="0"/>
            </a:endParaRPr>
          </a:p>
        </p:txBody>
      </p:sp>
      <p:grpSp>
        <p:nvGrpSpPr>
          <p:cNvPr id="69637" name="Group 10"/>
          <p:cNvGrpSpPr>
            <a:grpSpLocks/>
          </p:cNvGrpSpPr>
          <p:nvPr/>
        </p:nvGrpSpPr>
        <p:grpSpPr bwMode="auto">
          <a:xfrm>
            <a:off x="1014413" y="1273175"/>
            <a:ext cx="10044112" cy="385763"/>
            <a:chOff x="528" y="860"/>
            <a:chExt cx="5232" cy="268"/>
          </a:xfrm>
        </p:grpSpPr>
        <p:sp>
          <p:nvSpPr>
            <p:cNvPr id="113675" name="Text Box 11"/>
            <p:cNvSpPr txBox="1">
              <a:spLocks noChangeArrowheads="1"/>
            </p:cNvSpPr>
            <p:nvPr/>
          </p:nvSpPr>
          <p:spPr bwMode="auto">
            <a:xfrm>
              <a:off x="528" y="866"/>
              <a:ext cx="863" cy="257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Font typeface="Times New Roman" charset="0"/>
                <a:buNone/>
                <a:defRPr/>
              </a:pPr>
              <a:r>
                <a:rPr lang="de-DE">
                  <a:latin typeface="SenBJS Normal" charset="0"/>
                  <a:ea typeface="Microsoft YaHei" charset="0"/>
                  <a:cs typeface="msmincho" charset="0"/>
                </a:rPr>
                <a:t>1. LK</a:t>
              </a:r>
              <a:endParaRPr lang="de-DE">
                <a:latin typeface="Arial" charset="0"/>
                <a:ea typeface="Microsoft YaHei" charset="0"/>
                <a:cs typeface="msmincho" charset="0"/>
              </a:endParaRPr>
            </a:p>
          </p:txBody>
        </p:sp>
        <p:sp>
          <p:nvSpPr>
            <p:cNvPr id="113676" name="Text Box 12"/>
            <p:cNvSpPr txBox="1">
              <a:spLocks noChangeArrowheads="1"/>
            </p:cNvSpPr>
            <p:nvPr/>
          </p:nvSpPr>
          <p:spPr bwMode="auto">
            <a:xfrm>
              <a:off x="1391" y="866"/>
              <a:ext cx="865" cy="257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Font typeface="Times New Roman" charset="0"/>
                <a:buNone/>
                <a:defRPr/>
              </a:pPr>
              <a:r>
                <a:rPr lang="de-DE">
                  <a:latin typeface="SenBJS Normal" charset="0"/>
                  <a:ea typeface="Microsoft YaHei" charset="0"/>
                  <a:cs typeface="msmincho" charset="0"/>
                </a:rPr>
                <a:t>2. LK</a:t>
              </a:r>
              <a:endParaRPr lang="de-DE">
                <a:latin typeface="Arial" charset="0"/>
                <a:ea typeface="Microsoft YaHei" charset="0"/>
                <a:cs typeface="msmincho" charset="0"/>
              </a:endParaRPr>
            </a:p>
          </p:txBody>
        </p:sp>
        <p:sp>
          <p:nvSpPr>
            <p:cNvPr id="113677" name="Text Box 13"/>
            <p:cNvSpPr txBox="1">
              <a:spLocks noChangeArrowheads="1"/>
            </p:cNvSpPr>
            <p:nvPr/>
          </p:nvSpPr>
          <p:spPr bwMode="auto">
            <a:xfrm>
              <a:off x="2256" y="866"/>
              <a:ext cx="866" cy="257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Font typeface="Times New Roman" charset="0"/>
                <a:buNone/>
                <a:defRPr/>
              </a:pPr>
              <a:r>
                <a:rPr lang="de-DE">
                  <a:latin typeface="SenBJS Normal" charset="0"/>
                  <a:ea typeface="Microsoft YaHei" charset="0"/>
                  <a:cs typeface="msmincho" charset="0"/>
                </a:rPr>
                <a:t>3. PF</a:t>
              </a:r>
              <a:endParaRPr lang="de-DE">
                <a:latin typeface="Arial" charset="0"/>
                <a:ea typeface="Microsoft YaHei" charset="0"/>
                <a:cs typeface="msmincho" charset="0"/>
              </a:endParaRPr>
            </a:p>
          </p:txBody>
        </p:sp>
        <p:sp>
          <p:nvSpPr>
            <p:cNvPr id="113678" name="Text Box 14"/>
            <p:cNvSpPr txBox="1">
              <a:spLocks noChangeArrowheads="1"/>
            </p:cNvSpPr>
            <p:nvPr/>
          </p:nvSpPr>
          <p:spPr bwMode="auto">
            <a:xfrm>
              <a:off x="3120" y="866"/>
              <a:ext cx="867" cy="257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Font typeface="Times New Roman" charset="0"/>
                <a:buNone/>
                <a:defRPr/>
              </a:pPr>
              <a:r>
                <a:rPr lang="de-DE">
                  <a:latin typeface="SenBJS Normal" charset="0"/>
                  <a:ea typeface="Microsoft YaHei" charset="0"/>
                  <a:cs typeface="msmincho" charset="0"/>
                </a:rPr>
                <a:t>4. PF</a:t>
              </a:r>
              <a:endParaRPr lang="de-DE">
                <a:latin typeface="Arial" charset="0"/>
                <a:ea typeface="Microsoft YaHei" charset="0"/>
                <a:cs typeface="msmincho" charset="0"/>
              </a:endParaRPr>
            </a:p>
          </p:txBody>
        </p:sp>
        <p:sp>
          <p:nvSpPr>
            <p:cNvPr id="113679" name="Text Box 15"/>
            <p:cNvSpPr txBox="1">
              <a:spLocks noChangeArrowheads="1"/>
            </p:cNvSpPr>
            <p:nvPr/>
          </p:nvSpPr>
          <p:spPr bwMode="auto">
            <a:xfrm>
              <a:off x="3984" y="864"/>
              <a:ext cx="867" cy="258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Font typeface="Times New Roman" charset="0"/>
                <a:buNone/>
                <a:defRPr/>
              </a:pPr>
              <a:endParaRPr lang="de-DE">
                <a:latin typeface="Arial" charset="0"/>
                <a:ea typeface="Microsoft YaHei" charset="0"/>
                <a:cs typeface="msmincho" charset="0"/>
              </a:endParaRPr>
            </a:p>
          </p:txBody>
        </p:sp>
        <p:sp>
          <p:nvSpPr>
            <p:cNvPr id="113680" name="Text Box 16"/>
            <p:cNvSpPr txBox="1">
              <a:spLocks noChangeArrowheads="1"/>
            </p:cNvSpPr>
            <p:nvPr/>
          </p:nvSpPr>
          <p:spPr bwMode="auto">
            <a:xfrm>
              <a:off x="4848" y="860"/>
              <a:ext cx="912" cy="268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de-DE" altLang="de-DE" sz="2000">
                  <a:latin typeface="SenBJS Normal" pitchFamily="1" charset="0"/>
                </a:rPr>
                <a:t>Prüfungen</a:t>
              </a:r>
              <a:endParaRPr lang="de-DE" altLang="de-DE"/>
            </a:p>
          </p:txBody>
        </p:sp>
      </p:grpSp>
      <p:sp>
        <p:nvSpPr>
          <p:cNvPr id="113681" name="Rectangle 17"/>
          <p:cNvSpPr>
            <a:spLocks noChangeArrowheads="1"/>
          </p:cNvSpPr>
          <p:nvPr/>
        </p:nvSpPr>
        <p:spPr bwMode="auto">
          <a:xfrm>
            <a:off x="7935913" y="1325563"/>
            <a:ext cx="7493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Times New Roman" charset="0"/>
              <a:buNone/>
              <a:defRPr/>
            </a:pPr>
            <a:r>
              <a:rPr lang="de-DE">
                <a:latin typeface="SenBJS Normal" charset="0"/>
                <a:ea typeface="Microsoft YaHei" charset="0"/>
                <a:cs typeface="msmincho" charset="0"/>
              </a:rPr>
              <a:t>5. PK</a:t>
            </a:r>
          </a:p>
        </p:txBody>
      </p:sp>
      <p:sp>
        <p:nvSpPr>
          <p:cNvPr id="69639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69641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CF1CD04-F96C-4460-BA15-23D5B95F7AF2}" type="slidenum">
              <a:rPr lang="de-DE" altLang="de-DE"/>
              <a:pPr/>
              <a:t>31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en-GB" altLang="de-DE" dirty="0" err="1">
                <a:latin typeface="Franklin Gothic Medium" pitchFamily="34" charset="0"/>
                <a:ea typeface="ＭＳ Ｐゴシック" pitchFamily="34" charset="-128"/>
              </a:rPr>
              <a:t>Halbzeit</a:t>
            </a:r>
            <a:r>
              <a:rPr lang="en-GB" altLang="de-DE" dirty="0">
                <a:latin typeface="Franklin Gothic Medium" pitchFamily="34" charset="0"/>
                <a:ea typeface="ＭＳ Ｐゴシック" pitchFamily="34" charset="-128"/>
              </a:rPr>
              <a:t>: </a:t>
            </a:r>
            <a:r>
              <a:rPr lang="en-GB" altLang="de-DE" dirty="0" err="1">
                <a:latin typeface="Franklin Gothic Medium" pitchFamily="34" charset="0"/>
                <a:ea typeface="ＭＳ Ｐゴシック" pitchFamily="34" charset="-128"/>
              </a:rPr>
              <a:t>Rücktritt</a:t>
            </a:r>
            <a:r>
              <a:rPr lang="en-GB" altLang="de-DE" dirty="0">
                <a:latin typeface="Franklin Gothic Medium" pitchFamily="34" charset="0"/>
                <a:ea typeface="ＭＳ Ｐゴシック" pitchFamily="34" charset="-128"/>
              </a:rPr>
              <a:t>?</a:t>
            </a:r>
            <a:endParaRPr lang="de-DE" altLang="de-DE" dirty="0">
              <a:latin typeface="Franklin Gothic Medium" pitchFamily="34" charset="0"/>
              <a:ea typeface="ＭＳ Ｐゴシック" pitchFamily="34" charset="-128"/>
            </a:endParaRPr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>
          <a:xfrm>
            <a:off x="4151784" y="1620838"/>
            <a:ext cx="7848600" cy="3848100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Beratung!</a:t>
            </a:r>
          </a:p>
          <a:p>
            <a:pPr eaLnBrk="1" hangingPunct="1">
              <a:spcAft>
                <a:spcPts val="1800"/>
              </a:spcAft>
            </a:pPr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Antrag an Oberstufenkoordinatoren</a:t>
            </a:r>
          </a:p>
          <a:p>
            <a:pPr eaLnBrk="1" hangingPunct="1">
              <a:spcAft>
                <a:spcPts val="1800"/>
              </a:spcAft>
            </a:pPr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günstiger Zeitpunkt: nach Kenntnis der Noten und vor Semesterende</a:t>
            </a:r>
          </a:p>
          <a:p>
            <a:pPr eaLnBrk="1" hangingPunct="1">
              <a:spcAft>
                <a:spcPts val="1800"/>
              </a:spcAft>
            </a:pPr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Begründung!</a:t>
            </a:r>
          </a:p>
          <a:p>
            <a:pPr eaLnBrk="1" hangingPunct="1"/>
            <a:endParaRPr lang="de-DE" altLang="de-DE" dirty="0">
              <a:latin typeface="Franklin Gothic Medium" pitchFamily="34" charset="0"/>
              <a:ea typeface="ＭＳ Ｐゴシック" pitchFamily="34" charset="-128"/>
            </a:endParaRP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922338" y="1535113"/>
            <a:ext cx="10228262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24695" rIns="0" bIns="0"/>
          <a:lstStyle/>
          <a:p>
            <a:pPr marL="431800" indent="-323850">
              <a:spcAft>
                <a:spcPts val="1425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endParaRPr lang="de-DE" sz="3200">
              <a:solidFill>
                <a:srgbClr val="000000"/>
              </a:solidFill>
              <a:latin typeface="Arial" charset="0"/>
              <a:ea typeface="Microsoft YaHei" charset="0"/>
              <a:cs typeface="MS Gothic" charset="0"/>
            </a:endParaRPr>
          </a:p>
        </p:txBody>
      </p:sp>
      <p:sp>
        <p:nvSpPr>
          <p:cNvPr id="71684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71686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4A3BA1-E333-47FA-9A41-E6903CC17442}" type="slidenum">
              <a:rPr lang="de-DE" altLang="de-DE"/>
              <a:pPr/>
              <a:t>32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el 3"/>
          <p:cNvSpPr>
            <a:spLocks noGrp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de-DE" altLang="de-DE">
                <a:latin typeface="Franklin Gothic Medium" pitchFamily="34" charset="0"/>
                <a:ea typeface="ＭＳ Ｐゴシック" pitchFamily="34" charset="-128"/>
              </a:rPr>
              <a:t>Formulare, Formulare</a:t>
            </a:r>
          </a:p>
        </p:txBody>
      </p:sp>
      <p:sp>
        <p:nvSpPr>
          <p:cNvPr id="75778" name="Inhaltsplatzhalter 4"/>
          <p:cNvSpPr>
            <a:spLocks noGrp="1"/>
          </p:cNvSpPr>
          <p:nvPr>
            <p:ph idx="1"/>
          </p:nvPr>
        </p:nvSpPr>
        <p:spPr>
          <a:xfrm>
            <a:off x="695325" y="1772816"/>
            <a:ext cx="7056859" cy="3743870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Was ist wichtig bei den Formularen?</a:t>
            </a:r>
          </a:p>
          <a:p>
            <a:pPr eaLnBrk="1" hangingPunct="1">
              <a:spcAft>
                <a:spcPts val="1800"/>
              </a:spcAft>
            </a:pPr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Der Weg des Formulars</a:t>
            </a:r>
          </a:p>
          <a:p>
            <a:pPr eaLnBrk="1" hangingPunct="1">
              <a:spcAft>
                <a:spcPts val="1800"/>
              </a:spcAft>
            </a:pPr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Wenn ich ein Formular verloren habe?</a:t>
            </a:r>
          </a:p>
        </p:txBody>
      </p:sp>
      <p:sp>
        <p:nvSpPr>
          <p:cNvPr id="75779" name="Datumsplatzhalt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75781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9311E35-40A5-403C-A541-4E7409AAA3EB}" type="slidenum">
              <a:rPr lang="de-DE" altLang="de-DE"/>
              <a:pPr/>
              <a:t>33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el 3"/>
          <p:cNvSpPr>
            <a:spLocks noGrp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de-DE" altLang="de-DE">
                <a:latin typeface="Franklin Gothic Medium" pitchFamily="34" charset="0"/>
                <a:ea typeface="ＭＳ Ｐゴシック" pitchFamily="34" charset="-128"/>
              </a:rPr>
              <a:t>Formulare, Formulare</a:t>
            </a:r>
          </a:p>
        </p:txBody>
      </p:sp>
      <p:sp>
        <p:nvSpPr>
          <p:cNvPr id="77826" name="Inhaltsplatzhalter 4"/>
          <p:cNvSpPr>
            <a:spLocks noGrp="1"/>
          </p:cNvSpPr>
          <p:nvPr>
            <p:ph idx="1"/>
          </p:nvPr>
        </p:nvSpPr>
        <p:spPr>
          <a:xfrm>
            <a:off x="695325" y="1557338"/>
            <a:ext cx="10971213" cy="4524375"/>
          </a:xfrm>
        </p:spPr>
        <p:txBody>
          <a:bodyPr/>
          <a:lstStyle/>
          <a:p>
            <a:pPr marL="0" indent="0" eaLnBrk="1" hangingPunct="1">
              <a:spcAft>
                <a:spcPts val="1800"/>
              </a:spcAft>
              <a:buNone/>
            </a:pPr>
            <a:r>
              <a:rPr lang="de-DE" altLang="de-DE" sz="3200" u="sng" dirty="0">
                <a:latin typeface="Franklin Gothic Medium" pitchFamily="34" charset="0"/>
                <a:ea typeface="ＭＳ Ｐゴシック" pitchFamily="34" charset="-128"/>
              </a:rPr>
              <a:t>Was ist wichtig bei den Formularen?</a:t>
            </a:r>
          </a:p>
          <a:p>
            <a:pPr marL="457200" lvl="1" indent="0" eaLnBrk="1" hangingPunct="1">
              <a:buNone/>
            </a:pPr>
            <a:r>
              <a:rPr lang="de-DE" altLang="de-DE" dirty="0">
                <a:latin typeface="Franklin Gothic Medium" pitchFamily="34" charset="0"/>
                <a:ea typeface="ＭＳ Ｐゴシック" pitchFamily="34" charset="-128"/>
                <a:sym typeface="Wingdings" panose="05000000000000000000" pitchFamily="2" charset="2"/>
              </a:rPr>
              <a:t> </a:t>
            </a:r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für Oberstufenkoordinatoren: </a:t>
            </a:r>
          </a:p>
          <a:p>
            <a:pPr marL="1599725" lvl="3" eaLnBrk="1" hangingPunct="1"/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schnelle Bearbeitbarkeit</a:t>
            </a:r>
          </a:p>
          <a:p>
            <a:pPr lvl="3" eaLnBrk="1" hangingPunct="1">
              <a:spcAft>
                <a:spcPts val="1800"/>
              </a:spcAft>
            </a:pPr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in der Regel: Änderungen eintragen</a:t>
            </a:r>
          </a:p>
          <a:p>
            <a:pPr marL="457200" lvl="1" indent="0" eaLnBrk="1" hangingPunct="1">
              <a:buNone/>
            </a:pPr>
            <a:r>
              <a:rPr lang="de-DE" altLang="de-DE" dirty="0">
                <a:latin typeface="Franklin Gothic Medium" pitchFamily="34" charset="0"/>
                <a:ea typeface="ＭＳ Ｐゴシック" pitchFamily="34" charset="-128"/>
                <a:sym typeface="Wingdings" panose="05000000000000000000" pitchFamily="2" charset="2"/>
              </a:rPr>
              <a:t> </a:t>
            </a:r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für den Prüfling</a:t>
            </a:r>
          </a:p>
          <a:p>
            <a:pPr marL="1599725" lvl="3" eaLnBrk="1" hangingPunct="1"/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alle wichtigen Informationen</a:t>
            </a:r>
          </a:p>
          <a:p>
            <a:pPr marL="1599725" lvl="3" eaLnBrk="1" hangingPunct="1"/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fristgemäße Abgabe</a:t>
            </a:r>
          </a:p>
          <a:p>
            <a:pPr lvl="3" eaLnBrk="1" hangingPunct="1"/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Falsches und Fehlendes wird gem. AV Prüf. ergänzt</a:t>
            </a:r>
          </a:p>
          <a:p>
            <a:pPr lvl="1" eaLnBrk="1" hangingPunct="1"/>
            <a:endParaRPr lang="de-DE" altLang="de-DE" dirty="0">
              <a:latin typeface="Franklin Gothic Medium" pitchFamily="34" charset="0"/>
              <a:ea typeface="ＭＳ Ｐゴシック" pitchFamily="34" charset="-128"/>
            </a:endParaRPr>
          </a:p>
        </p:txBody>
      </p:sp>
      <p:sp>
        <p:nvSpPr>
          <p:cNvPr id="77827" name="Datumsplatzhalt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77829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A125CDD-23ED-481C-A65E-E5EE3F54B712}" type="slidenum">
              <a:rPr lang="de-DE" altLang="de-DE"/>
              <a:pPr/>
              <a:t>34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el 3"/>
          <p:cNvSpPr>
            <a:spLocks noGrp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de-DE" altLang="de-DE">
                <a:latin typeface="Franklin Gothic Medium" pitchFamily="34" charset="0"/>
                <a:ea typeface="ＭＳ Ｐゴシック" pitchFamily="34" charset="-128"/>
              </a:rPr>
              <a:t>Formulare, Formulare</a:t>
            </a:r>
          </a:p>
        </p:txBody>
      </p:sp>
      <p:sp>
        <p:nvSpPr>
          <p:cNvPr id="79874" name="Inhaltsplatzhalter 4"/>
          <p:cNvSpPr>
            <a:spLocks noGrp="1"/>
          </p:cNvSpPr>
          <p:nvPr>
            <p:ph idx="1"/>
          </p:nvPr>
        </p:nvSpPr>
        <p:spPr>
          <a:xfrm>
            <a:off x="695325" y="1557338"/>
            <a:ext cx="7704931" cy="4524375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None/>
            </a:pPr>
            <a:r>
              <a:rPr lang="de-DE" altLang="de-DE" sz="3200" u="sng" dirty="0">
                <a:latin typeface="Franklin Gothic Medium" pitchFamily="34" charset="0"/>
                <a:ea typeface="ＭＳ Ｐゴシック" pitchFamily="34" charset="-128"/>
              </a:rPr>
              <a:t>Der Weg eines Formulars</a:t>
            </a:r>
          </a:p>
          <a:p>
            <a:pPr eaLnBrk="1" hangingPunct="1">
              <a:spcAft>
                <a:spcPts val="1200"/>
              </a:spcAft>
            </a:pPr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Oberstufenkoordinatoren</a:t>
            </a:r>
            <a:r>
              <a:rPr lang="de-DE" altLang="de-DE" dirty="0">
                <a:latin typeface="Franklin Gothic Medium" pitchFamily="34" charset="0"/>
                <a:ea typeface="ＭＳ Ｐゴシック" pitchFamily="34" charset="-128"/>
                <a:sym typeface="Wingdings" pitchFamily="2" charset="2"/>
              </a:rPr>
              <a:t> (Ankündigung im DSB) Tutor*in/Prüfer*in  Tutand*in/Prüfling  Oberstufenkoordination (Fach im Lehrerzimmer) </a:t>
            </a:r>
            <a:r>
              <a:rPr lang="de-DE" altLang="de-DE" u="sng" dirty="0">
                <a:latin typeface="Franklin Gothic Medium" pitchFamily="34" charset="0"/>
                <a:ea typeface="ＭＳ Ｐゴシック" pitchFamily="34" charset="-128"/>
                <a:sym typeface="Wingdings" pitchFamily="2" charset="2"/>
              </a:rPr>
              <a:t>oder</a:t>
            </a:r>
            <a:r>
              <a:rPr lang="de-DE" altLang="de-DE" dirty="0">
                <a:latin typeface="Franklin Gothic Medium" pitchFamily="34" charset="0"/>
                <a:ea typeface="ＭＳ Ｐゴシック" pitchFamily="34" charset="-128"/>
                <a:sym typeface="Wingdings" pitchFamily="2" charset="2"/>
              </a:rPr>
              <a:t> Fr. Hoffmann bzw. Hrn. Werner (Postfach im Sekretariat)</a:t>
            </a:r>
          </a:p>
          <a:p>
            <a:pPr eaLnBrk="1" hangingPunct="1"/>
            <a:r>
              <a:rPr lang="de-DE" altLang="de-DE" dirty="0">
                <a:latin typeface="Franklin Gothic Medium" pitchFamily="34" charset="0"/>
                <a:ea typeface="ＭＳ Ｐゴシック" pitchFamily="34" charset="-128"/>
                <a:sym typeface="Wingdings" pitchFamily="2" charset="2"/>
              </a:rPr>
              <a:t>Dauer 1 bis 2 Wochen</a:t>
            </a:r>
          </a:p>
        </p:txBody>
      </p:sp>
      <p:sp>
        <p:nvSpPr>
          <p:cNvPr id="79875" name="Datumsplatzhalt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79877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BB18E74-8BD2-4B73-9FD2-9C8D07D8903F}" type="slidenum">
              <a:rPr lang="de-DE" altLang="de-DE"/>
              <a:pPr/>
              <a:t>35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el 3"/>
          <p:cNvSpPr>
            <a:spLocks noGrp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de-DE" altLang="de-DE">
                <a:latin typeface="Franklin Gothic Medium" pitchFamily="34" charset="0"/>
                <a:ea typeface="ＭＳ Ｐゴシック" pitchFamily="34" charset="-128"/>
              </a:rPr>
              <a:t>Formulare, Formulare</a:t>
            </a:r>
          </a:p>
        </p:txBody>
      </p:sp>
      <p:sp>
        <p:nvSpPr>
          <p:cNvPr id="81922" name="Inhaltsplatzhalter 4"/>
          <p:cNvSpPr>
            <a:spLocks noGrp="1"/>
          </p:cNvSpPr>
          <p:nvPr>
            <p:ph idx="1"/>
          </p:nvPr>
        </p:nvSpPr>
        <p:spPr>
          <a:xfrm>
            <a:off x="623392" y="1268760"/>
            <a:ext cx="7704931" cy="4968552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None/>
            </a:pPr>
            <a:r>
              <a:rPr lang="de-DE" altLang="de-DE" u="sng" dirty="0">
                <a:latin typeface="Franklin Gothic Medium" pitchFamily="34" charset="0"/>
                <a:ea typeface="ＭＳ Ｐゴシック" pitchFamily="34" charset="-128"/>
              </a:rPr>
              <a:t>Wenn ich ein Formular verloren habe?</a:t>
            </a:r>
          </a:p>
          <a:p>
            <a:pPr eaLnBrk="1" hangingPunct="1">
              <a:spcAft>
                <a:spcPts val="1200"/>
              </a:spcAft>
            </a:pPr>
            <a:r>
              <a:rPr lang="de-DE" altLang="de-DE" dirty="0">
                <a:latin typeface="Franklin Gothic Medium" pitchFamily="34" charset="0"/>
                <a:ea typeface="ＭＳ Ｐゴシック" pitchFamily="34" charset="-128"/>
                <a:sym typeface="Wingdings" pitchFamily="2" charset="2"/>
              </a:rPr>
              <a:t>... wenn Tutor*in/Prüfer*in krank  andere Lehrkraft bitten, Formular aus Postfach herauszugeben</a:t>
            </a:r>
          </a:p>
          <a:p>
            <a:pPr eaLnBrk="1" hangingPunct="1">
              <a:spcAft>
                <a:spcPts val="1200"/>
              </a:spcAft>
            </a:pPr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... wenn selbst krank </a:t>
            </a:r>
            <a:r>
              <a:rPr lang="de-DE" altLang="de-DE" dirty="0">
                <a:latin typeface="Franklin Gothic Medium" pitchFamily="34" charset="0"/>
                <a:ea typeface="ＭＳ Ｐゴシック" pitchFamily="34" charset="-128"/>
                <a:sym typeface="Wingdings" pitchFamily="2" charset="2"/>
              </a:rPr>
              <a:t> Mitschüler*in bitten, Formular zu transportieren oder Fax schicken (notfalls </a:t>
            </a:r>
            <a:r>
              <a:rPr lang="de-DE" altLang="de-DE" dirty="0" err="1">
                <a:latin typeface="Franklin Gothic Medium" pitchFamily="34" charset="0"/>
                <a:ea typeface="ＭＳ Ｐゴシック" pitchFamily="34" charset="-128"/>
                <a:sym typeface="Wingdings" pitchFamily="2" charset="2"/>
              </a:rPr>
              <a:t>eMail</a:t>
            </a:r>
            <a:r>
              <a:rPr lang="de-DE" altLang="de-DE" dirty="0">
                <a:latin typeface="Franklin Gothic Medium" pitchFamily="34" charset="0"/>
                <a:ea typeface="ＭＳ Ｐゴシック" pitchFamily="34" charset="-128"/>
                <a:sym typeface="Wingdings" pitchFamily="2" charset="2"/>
              </a:rPr>
              <a:t>)</a:t>
            </a:r>
          </a:p>
          <a:p>
            <a:pPr eaLnBrk="1" hangingPunct="1">
              <a:spcAft>
                <a:spcPts val="1200"/>
              </a:spcAft>
            </a:pPr>
            <a:r>
              <a:rPr lang="de-DE" altLang="de-DE" dirty="0">
                <a:latin typeface="Franklin Gothic Medium" pitchFamily="34" charset="0"/>
                <a:ea typeface="ＭＳ Ｐゴシック" pitchFamily="34" charset="-128"/>
                <a:sym typeface="Wingdings" pitchFamily="2" charset="2"/>
              </a:rPr>
              <a:t>… Ersatz: </a:t>
            </a:r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handschriftlich abgeben</a:t>
            </a:r>
          </a:p>
          <a:p>
            <a:pPr eaLnBrk="1" hangingPunct="1">
              <a:spcAft>
                <a:spcPts val="1200"/>
              </a:spcAft>
            </a:pPr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… Download im Internet</a:t>
            </a:r>
          </a:p>
          <a:p>
            <a:pPr eaLnBrk="1" hangingPunct="1">
              <a:spcAft>
                <a:spcPts val="1800"/>
              </a:spcAft>
            </a:pPr>
            <a:endParaRPr lang="de-DE" altLang="de-DE" dirty="0">
              <a:latin typeface="Franklin Gothic Medium" pitchFamily="34" charset="0"/>
              <a:ea typeface="ＭＳ Ｐゴシック" pitchFamily="34" charset="-128"/>
            </a:endParaRPr>
          </a:p>
        </p:txBody>
      </p:sp>
      <p:sp>
        <p:nvSpPr>
          <p:cNvPr id="81923" name="Datumsplatzhalt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81925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30CED79-D9DD-44B6-AF98-A5C5646DF11F}" type="slidenum">
              <a:rPr lang="de-DE" altLang="de-DE"/>
              <a:pPr/>
              <a:t>36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el 3"/>
          <p:cNvSpPr>
            <a:spLocks noGrp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de-DE" altLang="de-DE">
                <a:latin typeface="Franklin Gothic Medium" pitchFamily="34" charset="0"/>
                <a:ea typeface="ＭＳ Ｐゴシック" pitchFamily="34" charset="-128"/>
              </a:rPr>
              <a:t>Domum, dulce domum (pagina domestica)</a:t>
            </a:r>
          </a:p>
        </p:txBody>
      </p:sp>
      <p:sp>
        <p:nvSpPr>
          <p:cNvPr id="86019" name="Datumsplatzhalt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/>
              <a:t>März 2018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86021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F68C3A5-54C4-430F-BFD2-8A170098E400}" type="slidenum">
              <a:rPr lang="de-DE" altLang="de-DE"/>
              <a:pPr/>
              <a:t>37</a:t>
            </a:fld>
            <a:endParaRPr lang="de-DE" altLang="de-DE"/>
          </a:p>
        </p:txBody>
      </p:sp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006D6FAB-FDE6-434C-85F9-D912ABEAFF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16" t="11467" r="18107" b="-316"/>
          <a:stretch/>
        </p:blipFill>
        <p:spPr>
          <a:xfrm>
            <a:off x="609600" y="1228656"/>
            <a:ext cx="7416749" cy="5491232"/>
          </a:xfrm>
          <a:prstGeom prst="rect">
            <a:avLst/>
          </a:prstGeom>
        </p:spPr>
      </p:pic>
      <p:sp>
        <p:nvSpPr>
          <p:cNvPr id="7" name="Pfeil: nach unten 6">
            <a:extLst>
              <a:ext uri="{FF2B5EF4-FFF2-40B4-BE49-F238E27FC236}">
                <a16:creationId xmlns="" xmlns:a16="http://schemas.microsoft.com/office/drawing/2014/main" id="{B7E92C1B-6FD3-4A29-ACA4-CFAEA93FFEF7}"/>
              </a:ext>
            </a:extLst>
          </p:cNvPr>
          <p:cNvSpPr/>
          <p:nvPr/>
        </p:nvSpPr>
        <p:spPr>
          <a:xfrm>
            <a:off x="2423865" y="1198987"/>
            <a:ext cx="864096" cy="75247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rechts 7">
            <a:extLst>
              <a:ext uri="{FF2B5EF4-FFF2-40B4-BE49-F238E27FC236}">
                <a16:creationId xmlns="" xmlns:a16="http://schemas.microsoft.com/office/drawing/2014/main" id="{EF0E44CC-B731-4D4F-B175-6F25FF2439A0}"/>
              </a:ext>
            </a:extLst>
          </p:cNvPr>
          <p:cNvSpPr/>
          <p:nvPr/>
        </p:nvSpPr>
        <p:spPr>
          <a:xfrm>
            <a:off x="61844" y="4482101"/>
            <a:ext cx="574848" cy="36353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el 3"/>
          <p:cNvSpPr>
            <a:spLocks noGrp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de-DE" altLang="de-DE">
                <a:latin typeface="Franklin Gothic Medium" pitchFamily="34" charset="0"/>
                <a:ea typeface="ＭＳ Ｐゴシック" pitchFamily="34" charset="-128"/>
              </a:rPr>
              <a:t>De jure</a:t>
            </a:r>
          </a:p>
        </p:txBody>
      </p:sp>
      <p:sp>
        <p:nvSpPr>
          <p:cNvPr id="90114" name="Inhaltsplatzhalter 4"/>
          <p:cNvSpPr>
            <a:spLocks noGrp="1"/>
          </p:cNvSpPr>
          <p:nvPr>
            <p:ph idx="1"/>
          </p:nvPr>
        </p:nvSpPr>
        <p:spPr>
          <a:xfrm>
            <a:off x="623392" y="1966119"/>
            <a:ext cx="7272808" cy="2925761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Schulgesetz</a:t>
            </a:r>
          </a:p>
          <a:p>
            <a:pPr eaLnBrk="1" hangingPunct="1">
              <a:spcAft>
                <a:spcPts val="1200"/>
              </a:spcAft>
            </a:pPr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Verordnung über die gymnasiale Oberstufe (VO-GO)</a:t>
            </a:r>
          </a:p>
          <a:p>
            <a:pPr eaLnBrk="1" hangingPunct="1">
              <a:spcAft>
                <a:spcPts val="1200"/>
              </a:spcAft>
            </a:pPr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AV Prüfungen</a:t>
            </a:r>
          </a:p>
        </p:txBody>
      </p:sp>
      <p:sp>
        <p:nvSpPr>
          <p:cNvPr id="90115" name="Datumsplatzhalt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90117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1C1AA2-3A61-4359-AFC3-E5C65D639F97}" type="slidenum">
              <a:rPr lang="de-DE" altLang="de-DE"/>
              <a:pPr/>
              <a:t>38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el 3"/>
          <p:cNvSpPr>
            <a:spLocks noGrp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Termine</a:t>
            </a:r>
          </a:p>
        </p:txBody>
      </p:sp>
      <p:sp>
        <p:nvSpPr>
          <p:cNvPr id="92162" name="Inhaltsplatzhalter 4"/>
          <p:cNvSpPr>
            <a:spLocks noGrp="1"/>
          </p:cNvSpPr>
          <p:nvPr>
            <p:ph idx="1"/>
          </p:nvPr>
        </p:nvSpPr>
        <p:spPr>
          <a:xfrm>
            <a:off x="382587" y="1474787"/>
            <a:ext cx="10971213" cy="4524375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None/>
            </a:pPr>
            <a:r>
              <a:rPr lang="de-DE" altLang="de-DE" sz="3200" u="sng" dirty="0">
                <a:latin typeface="Franklin Gothic Medium" pitchFamily="34" charset="0"/>
                <a:ea typeface="ＭＳ Ｐゴシック" pitchFamily="34" charset="-128"/>
              </a:rPr>
              <a:t>Die nächsten wichtigen Termine: </a:t>
            </a:r>
          </a:p>
          <a:p>
            <a:pPr>
              <a:spcAft>
                <a:spcPts val="600"/>
              </a:spcAft>
            </a:pPr>
            <a:r>
              <a:rPr lang="de-DE" sz="2600" dirty="0"/>
              <a:t>27.-29. März		Beratungshalbtage für BLL (5. PK)</a:t>
            </a:r>
          </a:p>
          <a:p>
            <a:pPr>
              <a:spcAft>
                <a:spcPts val="600"/>
              </a:spcAft>
            </a:pPr>
            <a:r>
              <a:rPr lang="de-DE" sz="2600" dirty="0"/>
              <a:t>bis </a:t>
            </a:r>
            <a:r>
              <a:rPr lang="de-DE" sz="2600" dirty="0">
                <a:solidFill>
                  <a:srgbClr val="FF0000"/>
                </a:solidFill>
              </a:rPr>
              <a:t>13. April</a:t>
            </a:r>
            <a:r>
              <a:rPr lang="de-DE" sz="2600" dirty="0"/>
              <a:t>		Antrag zur BLL (5. PK) beim Prüfer</a:t>
            </a:r>
          </a:p>
          <a:p>
            <a:pPr>
              <a:spcAft>
                <a:spcPts val="600"/>
              </a:spcAft>
            </a:pPr>
            <a:r>
              <a:rPr lang="de-DE" sz="2600" dirty="0"/>
              <a:t>bis </a:t>
            </a:r>
            <a:r>
              <a:rPr lang="de-DE" sz="2600" dirty="0">
                <a:solidFill>
                  <a:srgbClr val="FF0000"/>
                </a:solidFill>
              </a:rPr>
              <a:t>27. April</a:t>
            </a:r>
            <a:r>
              <a:rPr lang="de-DE" sz="2600" dirty="0"/>
              <a:t>		Annahme der BLL durch den Prüfer</a:t>
            </a:r>
          </a:p>
          <a:p>
            <a:pPr>
              <a:spcAft>
                <a:spcPts val="600"/>
              </a:spcAft>
            </a:pPr>
            <a:r>
              <a:rPr lang="de-DE" sz="2600" dirty="0"/>
              <a:t>bis </a:t>
            </a:r>
            <a:r>
              <a:rPr lang="de-DE" sz="2600" dirty="0">
                <a:solidFill>
                  <a:srgbClr val="FF0000"/>
                </a:solidFill>
              </a:rPr>
              <a:t>18. Mai</a:t>
            </a:r>
            <a:r>
              <a:rPr lang="de-DE" sz="2600" dirty="0"/>
              <a:t>		Bearbeitung der BLL-Anträge durch die Fachleitungen</a:t>
            </a:r>
          </a:p>
          <a:p>
            <a:pPr>
              <a:spcAft>
                <a:spcPts val="600"/>
              </a:spcAft>
            </a:pPr>
            <a:r>
              <a:rPr lang="de-DE" sz="2600" dirty="0"/>
              <a:t>27.-29. Mai		Beratungshalbtage für Präsentationsprüfung 5. PK</a:t>
            </a:r>
          </a:p>
          <a:p>
            <a:pPr>
              <a:spcAft>
                <a:spcPts val="600"/>
              </a:spcAft>
            </a:pPr>
            <a:r>
              <a:rPr lang="de-DE" sz="2600" dirty="0"/>
              <a:t>bis </a:t>
            </a:r>
            <a:r>
              <a:rPr lang="de-DE" sz="2600" dirty="0">
                <a:solidFill>
                  <a:srgbClr val="FF0000"/>
                </a:solidFill>
              </a:rPr>
              <a:t>1. Juni</a:t>
            </a:r>
            <a:r>
              <a:rPr lang="de-DE" sz="2600" dirty="0"/>
              <a:t>			Bearbeitung der BLL-Anträge durch den Schulleiter</a:t>
            </a:r>
          </a:p>
          <a:p>
            <a:pPr>
              <a:spcAft>
                <a:spcPts val="600"/>
              </a:spcAft>
            </a:pPr>
            <a:r>
              <a:rPr lang="de-DE" sz="2600" dirty="0"/>
              <a:t>19. Juni			Zeugnisausgabe</a:t>
            </a:r>
          </a:p>
          <a:p>
            <a:endParaRPr lang="de-DE" altLang="de-DE" sz="2600" dirty="0">
              <a:latin typeface="Franklin Gothic Medium" pitchFamily="34" charset="0"/>
              <a:ea typeface="ＭＳ Ｐゴシック" pitchFamily="34" charset="-128"/>
            </a:endParaRPr>
          </a:p>
        </p:txBody>
      </p:sp>
      <p:sp>
        <p:nvSpPr>
          <p:cNvPr id="92163" name="Datumsplatzhalt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92165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5F88B6C-698F-449F-9194-5C82B6B0EF5F}" type="slidenum">
              <a:rPr lang="de-DE" altLang="de-DE"/>
              <a:pPr/>
              <a:t>39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05" name="Text Box 33"/>
          <p:cNvSpPr txBox="1">
            <a:spLocks noChangeArrowheads="1"/>
          </p:cNvSpPr>
          <p:nvPr/>
        </p:nvSpPr>
        <p:spPr bwMode="auto">
          <a:xfrm>
            <a:off x="8861425" y="4797425"/>
            <a:ext cx="2027238" cy="132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en-GB" altLang="de-DE" b="1">
                <a:solidFill>
                  <a:schemeClr val="accent2"/>
                </a:solidFill>
                <a:latin typeface="Calibri" pitchFamily="34" charset="0"/>
              </a:rPr>
              <a:t>4x Sp</a:t>
            </a:r>
          </a:p>
          <a:p>
            <a:pPr>
              <a:lnSpc>
                <a:spcPts val="2400"/>
              </a:lnSpc>
            </a:pPr>
            <a:endParaRPr lang="en-GB" altLang="de-DE" b="1">
              <a:solidFill>
                <a:schemeClr val="accent2"/>
              </a:solidFill>
              <a:latin typeface="Calibri" pitchFamily="34" charset="0"/>
            </a:endParaRPr>
          </a:p>
          <a:p>
            <a:pPr>
              <a:lnSpc>
                <a:spcPts val="2400"/>
              </a:lnSpc>
            </a:pPr>
            <a:r>
              <a:rPr lang="en-GB" altLang="de-DE" sz="2000" b="1">
                <a:solidFill>
                  <a:schemeClr val="accent2"/>
                </a:solidFill>
                <a:latin typeface="Calibri" pitchFamily="34" charset="0"/>
              </a:rPr>
              <a:t>Prüf.: 4x Sp + 2x Theorie</a:t>
            </a:r>
            <a:endParaRPr lang="de-DE" altLang="de-DE" b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de-DE" altLang="de-DE">
                <a:latin typeface="Franklin Gothic Medium" pitchFamily="34" charset="0"/>
                <a:ea typeface="ＭＳ Ｐゴシック" pitchFamily="34" charset="-128"/>
              </a:rPr>
              <a:t>Belegverpflichtung</a:t>
            </a:r>
          </a:p>
        </p:txBody>
      </p:sp>
      <p:grpSp>
        <p:nvGrpSpPr>
          <p:cNvPr id="18435" name="Group 9"/>
          <p:cNvGrpSpPr>
            <a:grpSpLocks/>
          </p:cNvGrpSpPr>
          <p:nvPr/>
        </p:nvGrpSpPr>
        <p:grpSpPr bwMode="auto">
          <a:xfrm>
            <a:off x="519113" y="2419350"/>
            <a:ext cx="9215437" cy="3594100"/>
            <a:chOff x="624" y="1680"/>
            <a:chExt cx="4800" cy="2496"/>
          </a:xfrm>
        </p:grpSpPr>
        <p:sp>
          <p:nvSpPr>
            <p:cNvPr id="207882" name="Text Box 10"/>
            <p:cNvSpPr txBox="1">
              <a:spLocks noChangeArrowheads="1"/>
            </p:cNvSpPr>
            <p:nvPr/>
          </p:nvSpPr>
          <p:spPr bwMode="auto">
            <a:xfrm>
              <a:off x="624" y="1680"/>
              <a:ext cx="4320" cy="192"/>
            </a:xfrm>
            <a:prstGeom prst="rect">
              <a:avLst/>
            </a:prstGeom>
            <a:solidFill>
              <a:srgbClr val="FF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 eaLnBrk="1">
                <a:buSzTx/>
              </a:pPr>
              <a:r>
                <a:rPr lang="en-GB" altLang="de-DE" sz="1800" b="1" i="1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AF 1: sprachlich-literarisch-künstlerisch</a:t>
              </a:r>
              <a:endParaRPr lang="en-GB" altLang="de-DE" sz="1800" i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207883" name="Text Box 11"/>
            <p:cNvSpPr txBox="1">
              <a:spLocks noChangeArrowheads="1"/>
            </p:cNvSpPr>
            <p:nvPr/>
          </p:nvSpPr>
          <p:spPr bwMode="auto">
            <a:xfrm>
              <a:off x="624" y="2496"/>
              <a:ext cx="4320" cy="240"/>
            </a:xfrm>
            <a:prstGeom prst="rect">
              <a:avLst/>
            </a:prstGeom>
            <a:solidFill>
              <a:srgbClr val="3DEB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5pPr>
              <a:lvl6pPr marL="25146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6pPr>
              <a:lvl7pPr marL="29718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7pPr>
              <a:lvl8pPr marL="34290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8pPr>
              <a:lvl9pPr marL="38862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9pPr>
            </a:lstStyle>
            <a:p>
              <a:pPr>
                <a:buFont typeface="Times New Roman" charset="0"/>
                <a:buNone/>
                <a:defRPr/>
              </a:pPr>
              <a:r>
                <a:rPr lang="en-GB" sz="1800" b="1" i="1" dirty="0">
                  <a:latin typeface="+mn-lt"/>
                </a:rPr>
                <a:t>AF 2: </a:t>
              </a:r>
              <a:r>
                <a:rPr lang="en-GB" sz="1800" b="1" i="1" dirty="0" err="1">
                  <a:latin typeface="+mn-lt"/>
                </a:rPr>
                <a:t>gesellschaftswissenschaftlich</a:t>
              </a:r>
              <a:endParaRPr lang="en-GB" sz="1800" b="1" i="1" dirty="0">
                <a:latin typeface="+mn-lt"/>
              </a:endParaRPr>
            </a:p>
            <a:p>
              <a:pPr>
                <a:buFont typeface="Times New Roman" charset="0"/>
                <a:buNone/>
                <a:defRPr/>
              </a:pPr>
              <a:endParaRPr lang="en-GB" sz="1800" dirty="0">
                <a:latin typeface="+mn-lt"/>
              </a:endParaRPr>
            </a:p>
            <a:p>
              <a:pPr>
                <a:buFont typeface="Times New Roman" charset="0"/>
                <a:buNone/>
                <a:defRPr/>
              </a:pPr>
              <a:endParaRPr lang="en-GB" sz="1800" b="1" dirty="0">
                <a:latin typeface="+mn-lt"/>
              </a:endParaRPr>
            </a:p>
          </p:txBody>
        </p:sp>
        <p:sp>
          <p:nvSpPr>
            <p:cNvPr id="207884" name="Text Box 12"/>
            <p:cNvSpPr txBox="1">
              <a:spLocks noChangeArrowheads="1"/>
            </p:cNvSpPr>
            <p:nvPr/>
          </p:nvSpPr>
          <p:spPr bwMode="auto">
            <a:xfrm>
              <a:off x="624" y="3360"/>
              <a:ext cx="4320" cy="24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5pPr>
              <a:lvl6pPr marL="25146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6pPr>
              <a:lvl7pPr marL="29718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7pPr>
              <a:lvl8pPr marL="34290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8pPr>
              <a:lvl9pPr marL="38862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9pPr>
            </a:lstStyle>
            <a:p>
              <a:pPr>
                <a:buFont typeface="Times New Roman" charset="0"/>
                <a:buNone/>
                <a:defRPr/>
              </a:pPr>
              <a:r>
                <a:rPr lang="en-GB" sz="1800" b="1" i="1" dirty="0">
                  <a:latin typeface="+mn-lt"/>
                </a:rPr>
                <a:t>AF 3: </a:t>
              </a:r>
              <a:r>
                <a:rPr lang="en-GB" sz="1800" b="1" i="1" dirty="0" err="1">
                  <a:latin typeface="+mn-lt"/>
                </a:rPr>
                <a:t>mathematisch-naturwissenschaftlich-technisch</a:t>
              </a:r>
              <a:endParaRPr lang="en-GB" sz="1800" b="1" i="1" dirty="0">
                <a:latin typeface="+mn-lt"/>
              </a:endParaRPr>
            </a:p>
          </p:txBody>
        </p:sp>
        <p:sp>
          <p:nvSpPr>
            <p:cNvPr id="207885" name="Text Box 13"/>
            <p:cNvSpPr txBox="1">
              <a:spLocks noChangeArrowheads="1"/>
            </p:cNvSpPr>
            <p:nvPr/>
          </p:nvSpPr>
          <p:spPr bwMode="auto">
            <a:xfrm>
              <a:off x="624" y="1872"/>
              <a:ext cx="1488" cy="578"/>
            </a:xfrm>
            <a:prstGeom prst="rect">
              <a:avLst/>
            </a:prstGeom>
            <a:solidFill>
              <a:srgbClr val="FF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 eaLnBrk="1">
                <a:buSzTx/>
              </a:pPr>
              <a:r>
                <a:rPr lang="en-GB" altLang="de-DE" sz="1800" b="1" u="sng" dirty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Deutsch</a:t>
              </a:r>
              <a:r>
                <a:rPr lang="en-GB" altLang="de-DE" sz="1800" dirty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, </a:t>
              </a:r>
              <a:r>
                <a:rPr lang="en-GB" altLang="de-DE" sz="1800" b="1" u="sng" dirty="0" err="1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Englisch</a:t>
              </a:r>
              <a:r>
                <a:rPr lang="en-GB" altLang="de-DE" sz="1800" dirty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, </a:t>
              </a:r>
              <a:r>
                <a:rPr lang="en-GB" altLang="de-DE" sz="1800" b="1" u="sng" dirty="0" err="1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Latein</a:t>
              </a:r>
              <a:r>
                <a:rPr lang="en-GB" altLang="de-DE" sz="1800" dirty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, </a:t>
              </a:r>
              <a:r>
                <a:rPr lang="en-GB" altLang="de-DE" sz="1800" b="1" u="sng" dirty="0" err="1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Französisch</a:t>
              </a:r>
              <a:r>
                <a:rPr lang="en-GB" altLang="de-DE" sz="1800" dirty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 </a:t>
              </a:r>
              <a:r>
                <a:rPr lang="en-GB" altLang="de-DE" sz="1800" dirty="0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, </a:t>
              </a:r>
              <a:r>
                <a:rPr lang="en-GB" altLang="de-DE" sz="1800" b="1" u="sng" dirty="0" err="1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Chinesisch</a:t>
              </a:r>
              <a:endParaRPr lang="en-GB" altLang="de-DE" sz="1800" b="1" u="sng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207886" name="Text Box 14"/>
            <p:cNvSpPr txBox="1">
              <a:spLocks noChangeArrowheads="1"/>
            </p:cNvSpPr>
            <p:nvPr/>
          </p:nvSpPr>
          <p:spPr bwMode="auto">
            <a:xfrm>
              <a:off x="2064" y="1872"/>
              <a:ext cx="1473" cy="578"/>
            </a:xfrm>
            <a:prstGeom prst="rect">
              <a:avLst/>
            </a:prstGeom>
            <a:solidFill>
              <a:srgbClr val="FF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5pPr>
              <a:lvl6pPr marL="25146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6pPr>
              <a:lvl7pPr marL="29718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7pPr>
              <a:lvl8pPr marL="34290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8pPr>
              <a:lvl9pPr marL="38862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9pPr>
            </a:lstStyle>
            <a:p>
              <a:pPr>
                <a:buFont typeface="Times New Roman" charset="0"/>
                <a:buNone/>
                <a:defRPr/>
              </a:pPr>
              <a:r>
                <a:rPr lang="en-GB" sz="1800">
                  <a:latin typeface="+mn-lt"/>
                </a:rPr>
                <a:t>Musik, Kunst </a:t>
              </a:r>
            </a:p>
          </p:txBody>
        </p:sp>
        <p:sp>
          <p:nvSpPr>
            <p:cNvPr id="207887" name="Text Box 15"/>
            <p:cNvSpPr txBox="1">
              <a:spLocks noChangeArrowheads="1"/>
            </p:cNvSpPr>
            <p:nvPr/>
          </p:nvSpPr>
          <p:spPr bwMode="auto">
            <a:xfrm>
              <a:off x="3504" y="1872"/>
              <a:ext cx="1440" cy="578"/>
            </a:xfrm>
            <a:prstGeom prst="rect">
              <a:avLst/>
            </a:prstGeom>
            <a:solidFill>
              <a:srgbClr val="FF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5pPr>
              <a:lvl6pPr marL="25146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6pPr>
              <a:lvl7pPr marL="29718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7pPr>
              <a:lvl8pPr marL="34290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8pPr>
              <a:lvl9pPr marL="38862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9pPr>
            </a:lstStyle>
            <a:p>
              <a:pPr algn="r">
                <a:buFont typeface="Times New Roman" charset="0"/>
                <a:buNone/>
                <a:defRPr/>
              </a:pPr>
              <a:r>
                <a:rPr lang="en-GB" sz="1800" dirty="0" smtClean="0">
                  <a:latin typeface="+mn-lt"/>
                </a:rPr>
                <a:t>)</a:t>
              </a:r>
              <a:endParaRPr lang="en-GB" sz="1800" dirty="0">
                <a:latin typeface="+mn-lt"/>
              </a:endParaRPr>
            </a:p>
            <a:p>
              <a:pPr algn="r">
                <a:buFont typeface="Times New Roman" charset="0"/>
                <a:buNone/>
                <a:defRPr/>
              </a:pPr>
              <a:r>
                <a:rPr lang="en-GB" sz="1800" dirty="0" err="1">
                  <a:latin typeface="+mn-lt"/>
                </a:rPr>
                <a:t>Darstellendes</a:t>
              </a:r>
              <a:r>
                <a:rPr lang="en-GB" sz="1800" dirty="0">
                  <a:latin typeface="+mn-lt"/>
                </a:rPr>
                <a:t> Spiel</a:t>
              </a:r>
            </a:p>
          </p:txBody>
        </p:sp>
        <p:sp>
          <p:nvSpPr>
            <p:cNvPr id="207888" name="Text Box 16"/>
            <p:cNvSpPr txBox="1">
              <a:spLocks noChangeArrowheads="1"/>
            </p:cNvSpPr>
            <p:nvPr/>
          </p:nvSpPr>
          <p:spPr bwMode="auto">
            <a:xfrm>
              <a:off x="2064" y="2736"/>
              <a:ext cx="1631" cy="573"/>
            </a:xfrm>
            <a:prstGeom prst="rect">
              <a:avLst/>
            </a:prstGeom>
            <a:solidFill>
              <a:srgbClr val="3DEB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5pPr>
              <a:lvl6pPr marL="25146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6pPr>
              <a:lvl7pPr marL="29718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7pPr>
              <a:lvl8pPr marL="34290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8pPr>
              <a:lvl9pPr marL="38862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9pPr>
            </a:lstStyle>
            <a:p>
              <a:pPr>
                <a:buFont typeface="Times New Roman" charset="0"/>
                <a:buNone/>
                <a:defRPr/>
              </a:pPr>
              <a:r>
                <a:rPr lang="en-GB" sz="1800" dirty="0" err="1">
                  <a:latin typeface="+mn-lt"/>
                </a:rPr>
                <a:t>Politikwiss</a:t>
              </a:r>
              <a:r>
                <a:rPr lang="en-GB" sz="1800" dirty="0">
                  <a:latin typeface="+mn-lt"/>
                </a:rPr>
                <a:t>., </a:t>
              </a:r>
              <a:r>
                <a:rPr lang="en-GB" sz="1800" dirty="0" err="1">
                  <a:latin typeface="+mn-lt"/>
                </a:rPr>
                <a:t>Philosophie</a:t>
              </a:r>
              <a:r>
                <a:rPr lang="en-GB" sz="1800" dirty="0">
                  <a:latin typeface="+mn-lt"/>
                </a:rPr>
                <a:t>, </a:t>
              </a:r>
              <a:r>
                <a:rPr lang="en-GB" sz="1800" u="sng" dirty="0">
                  <a:latin typeface="+mn-lt"/>
                </a:rPr>
                <a:t>Geschichte</a:t>
              </a:r>
              <a:r>
                <a:rPr lang="en-GB" sz="1800" dirty="0">
                  <a:latin typeface="+mn-lt"/>
                </a:rPr>
                <a:t>, </a:t>
              </a:r>
              <a:r>
                <a:rPr lang="en-GB" sz="1800" u="sng" dirty="0" err="1">
                  <a:latin typeface="+mn-lt"/>
                </a:rPr>
                <a:t>Geografie</a:t>
              </a:r>
              <a:r>
                <a:rPr lang="en-GB" sz="1800" dirty="0">
                  <a:latin typeface="+mn-lt"/>
                </a:rPr>
                <a:t>, </a:t>
              </a:r>
              <a:r>
                <a:rPr lang="en-GB" sz="1800" i="1" dirty="0" err="1">
                  <a:latin typeface="+mn-lt"/>
                </a:rPr>
                <a:t>Wirtschaftswissenschaft</a:t>
              </a:r>
              <a:endParaRPr lang="en-GB" sz="1800" dirty="0">
                <a:latin typeface="+mn-lt"/>
              </a:endParaRPr>
            </a:p>
            <a:p>
              <a:pPr>
                <a:buFont typeface="Times New Roman" charset="0"/>
                <a:buNone/>
                <a:defRPr/>
              </a:pPr>
              <a:endParaRPr lang="en-GB" sz="1800" dirty="0">
                <a:latin typeface="+mn-lt"/>
              </a:endParaRPr>
            </a:p>
          </p:txBody>
        </p:sp>
        <p:sp>
          <p:nvSpPr>
            <p:cNvPr id="207889" name="Text Box 17"/>
            <p:cNvSpPr txBox="1">
              <a:spLocks noChangeArrowheads="1"/>
            </p:cNvSpPr>
            <p:nvPr/>
          </p:nvSpPr>
          <p:spPr bwMode="auto">
            <a:xfrm>
              <a:off x="3696" y="2736"/>
              <a:ext cx="1249" cy="573"/>
            </a:xfrm>
            <a:prstGeom prst="rect">
              <a:avLst/>
            </a:prstGeom>
            <a:solidFill>
              <a:srgbClr val="3DEB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5pPr>
              <a:lvl6pPr marL="25146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6pPr>
              <a:lvl7pPr marL="29718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7pPr>
              <a:lvl8pPr marL="34290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8pPr>
              <a:lvl9pPr marL="38862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9pPr>
            </a:lstStyle>
            <a:p>
              <a:pPr algn="r">
                <a:buFont typeface="Times New Roman" charset="0"/>
                <a:buNone/>
                <a:defRPr/>
              </a:pPr>
              <a:endParaRPr lang="en-GB" sz="1800">
                <a:latin typeface="+mn-lt"/>
              </a:endParaRPr>
            </a:p>
            <a:p>
              <a:pPr>
                <a:buFont typeface="Times New Roman" charset="0"/>
                <a:buNone/>
                <a:defRPr/>
              </a:pPr>
              <a:endParaRPr lang="en-GB" sz="1800" b="1">
                <a:latin typeface="+mn-lt"/>
              </a:endParaRPr>
            </a:p>
          </p:txBody>
        </p:sp>
        <p:sp>
          <p:nvSpPr>
            <p:cNvPr id="207890" name="Text Box 18"/>
            <p:cNvSpPr txBox="1">
              <a:spLocks noChangeArrowheads="1"/>
            </p:cNvSpPr>
            <p:nvPr/>
          </p:nvSpPr>
          <p:spPr bwMode="auto">
            <a:xfrm>
              <a:off x="624" y="2736"/>
              <a:ext cx="1440" cy="573"/>
            </a:xfrm>
            <a:prstGeom prst="rect">
              <a:avLst/>
            </a:prstGeom>
            <a:solidFill>
              <a:srgbClr val="3DEB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5pPr>
              <a:lvl6pPr marL="25146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6pPr>
              <a:lvl7pPr marL="29718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7pPr>
              <a:lvl8pPr marL="34290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8pPr>
              <a:lvl9pPr marL="38862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9pPr>
            </a:lstStyle>
            <a:p>
              <a:pPr>
                <a:buFont typeface="Times New Roman" charset="0"/>
                <a:buNone/>
                <a:defRPr/>
              </a:pPr>
              <a:endParaRPr lang="en-GB" sz="1800">
                <a:latin typeface="+mn-lt"/>
              </a:endParaRPr>
            </a:p>
            <a:p>
              <a:pPr>
                <a:buFont typeface="Times New Roman" charset="0"/>
                <a:buNone/>
                <a:defRPr/>
              </a:pPr>
              <a:endParaRPr lang="en-GB" sz="1800" b="1">
                <a:latin typeface="+mn-lt"/>
              </a:endParaRPr>
            </a:p>
          </p:txBody>
        </p:sp>
        <p:sp>
          <p:nvSpPr>
            <p:cNvPr id="207891" name="Text Box 19"/>
            <p:cNvSpPr txBox="1">
              <a:spLocks noChangeArrowheads="1"/>
            </p:cNvSpPr>
            <p:nvPr/>
          </p:nvSpPr>
          <p:spPr bwMode="auto">
            <a:xfrm>
              <a:off x="624" y="3601"/>
              <a:ext cx="1440" cy="57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5pPr>
              <a:lvl6pPr marL="25146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6pPr>
              <a:lvl7pPr marL="29718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7pPr>
              <a:lvl8pPr marL="34290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8pPr>
              <a:lvl9pPr marL="38862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9pPr>
            </a:lstStyle>
            <a:p>
              <a:pPr>
                <a:buFont typeface="Times New Roman" charset="0"/>
                <a:buNone/>
                <a:defRPr/>
              </a:pPr>
              <a:r>
                <a:rPr lang="en-GB" sz="1800" b="1" u="sng" dirty="0" err="1">
                  <a:latin typeface="+mn-lt"/>
                </a:rPr>
                <a:t>Mathematik</a:t>
              </a:r>
              <a:r>
                <a:rPr lang="en-GB" sz="1800" dirty="0">
                  <a:latin typeface="+mn-lt"/>
                </a:rPr>
                <a:t>, </a:t>
              </a:r>
              <a:r>
                <a:rPr lang="en-GB" sz="1800" u="sng" dirty="0" err="1">
                  <a:latin typeface="+mn-lt"/>
                </a:rPr>
                <a:t>Physik</a:t>
              </a:r>
              <a:r>
                <a:rPr lang="en-GB" sz="1800" dirty="0">
                  <a:latin typeface="+mn-lt"/>
                </a:rPr>
                <a:t>, </a:t>
              </a:r>
              <a:r>
                <a:rPr lang="en-GB" sz="1800" u="sng" dirty="0" err="1">
                  <a:latin typeface="+mn-lt"/>
                </a:rPr>
                <a:t>Chemie</a:t>
              </a:r>
              <a:r>
                <a:rPr lang="en-GB" sz="1800" dirty="0">
                  <a:latin typeface="+mn-lt"/>
                </a:rPr>
                <a:t>, </a:t>
              </a:r>
              <a:r>
                <a:rPr lang="en-GB" sz="1800" u="sng" dirty="0" err="1">
                  <a:latin typeface="+mn-lt"/>
                </a:rPr>
                <a:t>Biologie</a:t>
              </a:r>
              <a:endParaRPr lang="en-GB" sz="1800" dirty="0">
                <a:latin typeface="+mn-lt"/>
              </a:endParaRPr>
            </a:p>
          </p:txBody>
        </p:sp>
        <p:sp>
          <p:nvSpPr>
            <p:cNvPr id="207892" name="Text Box 20"/>
            <p:cNvSpPr txBox="1">
              <a:spLocks noChangeArrowheads="1"/>
            </p:cNvSpPr>
            <p:nvPr/>
          </p:nvSpPr>
          <p:spPr bwMode="auto">
            <a:xfrm>
              <a:off x="3504" y="3601"/>
              <a:ext cx="1440" cy="57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5pPr>
              <a:lvl6pPr marL="25146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6pPr>
              <a:lvl7pPr marL="29718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7pPr>
              <a:lvl8pPr marL="34290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8pPr>
              <a:lvl9pPr marL="38862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9pPr>
            </a:lstStyle>
            <a:p>
              <a:pPr>
                <a:buFont typeface="Times New Roman" charset="0"/>
                <a:buNone/>
                <a:defRPr/>
              </a:pPr>
              <a:endParaRPr lang="de-DE" sz="1800" b="1">
                <a:latin typeface="+mn-lt"/>
              </a:endParaRPr>
            </a:p>
          </p:txBody>
        </p:sp>
        <p:sp>
          <p:nvSpPr>
            <p:cNvPr id="207893" name="Text Box 21"/>
            <p:cNvSpPr txBox="1">
              <a:spLocks noChangeArrowheads="1"/>
            </p:cNvSpPr>
            <p:nvPr/>
          </p:nvSpPr>
          <p:spPr bwMode="auto">
            <a:xfrm>
              <a:off x="2064" y="3601"/>
              <a:ext cx="1473" cy="57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5pPr>
              <a:lvl6pPr marL="25146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6pPr>
              <a:lvl7pPr marL="29718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7pPr>
              <a:lvl8pPr marL="34290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8pPr>
              <a:lvl9pPr marL="38862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9pPr>
            </a:lstStyle>
            <a:p>
              <a:pPr>
                <a:buFont typeface="Times New Roman" charset="0"/>
                <a:buNone/>
                <a:defRPr/>
              </a:pPr>
              <a:r>
                <a:rPr lang="en-GB" sz="1800" i="1">
                  <a:latin typeface="+mn-lt"/>
                </a:rPr>
                <a:t>Informatik</a:t>
              </a:r>
              <a:endParaRPr lang="en-GB" sz="1800" b="1">
                <a:latin typeface="+mn-lt"/>
              </a:endParaRPr>
            </a:p>
          </p:txBody>
        </p:sp>
        <p:sp>
          <p:nvSpPr>
            <p:cNvPr id="207894" name="Text Box 22"/>
            <p:cNvSpPr txBox="1">
              <a:spLocks noChangeArrowheads="1"/>
            </p:cNvSpPr>
            <p:nvPr/>
          </p:nvSpPr>
          <p:spPr bwMode="auto">
            <a:xfrm>
              <a:off x="5040" y="3601"/>
              <a:ext cx="384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5pPr>
              <a:lvl6pPr marL="25146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6pPr>
              <a:lvl7pPr marL="29718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7pPr>
              <a:lvl8pPr marL="34290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8pPr>
              <a:lvl9pPr marL="38862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9pPr>
            </a:lstStyle>
            <a:p>
              <a:pPr>
                <a:buFont typeface="Times New Roman" charset="0"/>
                <a:buNone/>
                <a:defRPr/>
              </a:pPr>
              <a:r>
                <a:rPr lang="en-GB" sz="1800">
                  <a:latin typeface="+mn-lt"/>
                </a:rPr>
                <a:t>Sport</a:t>
              </a:r>
            </a:p>
            <a:p>
              <a:pPr>
                <a:buFont typeface="Times New Roman" charset="0"/>
                <a:buNone/>
                <a:defRPr/>
              </a:pPr>
              <a:endParaRPr lang="en-GB" sz="1800" b="1">
                <a:latin typeface="+mn-lt"/>
              </a:endParaRPr>
            </a:p>
          </p:txBody>
        </p:sp>
      </p:grpSp>
      <p:grpSp>
        <p:nvGrpSpPr>
          <p:cNvPr id="18436" name="Group 23"/>
          <p:cNvGrpSpPr>
            <a:grpSpLocks/>
          </p:cNvGrpSpPr>
          <p:nvPr/>
        </p:nvGrpSpPr>
        <p:grpSpPr bwMode="auto">
          <a:xfrm>
            <a:off x="334963" y="1312863"/>
            <a:ext cx="10044112" cy="385762"/>
            <a:chOff x="528" y="860"/>
            <a:chExt cx="5232" cy="268"/>
          </a:xfrm>
        </p:grpSpPr>
        <p:sp>
          <p:nvSpPr>
            <p:cNvPr id="207896" name="Text Box 24"/>
            <p:cNvSpPr txBox="1">
              <a:spLocks noChangeArrowheads="1"/>
            </p:cNvSpPr>
            <p:nvPr/>
          </p:nvSpPr>
          <p:spPr bwMode="auto">
            <a:xfrm>
              <a:off x="528" y="866"/>
              <a:ext cx="863" cy="257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Font typeface="Times New Roman" charset="0"/>
                <a:buNone/>
                <a:defRPr/>
              </a:pPr>
              <a:r>
                <a:rPr lang="de-DE">
                  <a:latin typeface="SenBJS Normal" charset="0"/>
                  <a:ea typeface="Microsoft YaHei" charset="0"/>
                  <a:cs typeface="msmincho" charset="0"/>
                </a:rPr>
                <a:t>1. LK</a:t>
              </a:r>
              <a:endParaRPr lang="de-DE">
                <a:latin typeface="Arial" charset="0"/>
                <a:ea typeface="Microsoft YaHei" charset="0"/>
                <a:cs typeface="msmincho" charset="0"/>
              </a:endParaRPr>
            </a:p>
          </p:txBody>
        </p:sp>
        <p:sp>
          <p:nvSpPr>
            <p:cNvPr id="207897" name="Text Box 25"/>
            <p:cNvSpPr txBox="1">
              <a:spLocks noChangeArrowheads="1"/>
            </p:cNvSpPr>
            <p:nvPr/>
          </p:nvSpPr>
          <p:spPr bwMode="auto">
            <a:xfrm>
              <a:off x="1391" y="866"/>
              <a:ext cx="865" cy="257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Font typeface="Times New Roman" charset="0"/>
                <a:buNone/>
                <a:defRPr/>
              </a:pPr>
              <a:r>
                <a:rPr lang="de-DE">
                  <a:latin typeface="SenBJS Normal" charset="0"/>
                  <a:ea typeface="Microsoft YaHei" charset="0"/>
                  <a:cs typeface="msmincho" charset="0"/>
                </a:rPr>
                <a:t>2. LK</a:t>
              </a:r>
              <a:endParaRPr lang="de-DE">
                <a:latin typeface="Arial" charset="0"/>
                <a:ea typeface="Microsoft YaHei" charset="0"/>
                <a:cs typeface="msmincho" charset="0"/>
              </a:endParaRPr>
            </a:p>
          </p:txBody>
        </p:sp>
        <p:sp>
          <p:nvSpPr>
            <p:cNvPr id="207898" name="Text Box 26"/>
            <p:cNvSpPr txBox="1">
              <a:spLocks noChangeArrowheads="1"/>
            </p:cNvSpPr>
            <p:nvPr/>
          </p:nvSpPr>
          <p:spPr bwMode="auto">
            <a:xfrm>
              <a:off x="2256" y="866"/>
              <a:ext cx="866" cy="257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Font typeface="Times New Roman" charset="0"/>
                <a:buNone/>
                <a:defRPr/>
              </a:pPr>
              <a:r>
                <a:rPr lang="de-DE">
                  <a:latin typeface="SenBJS Normal" charset="0"/>
                  <a:ea typeface="Microsoft YaHei" charset="0"/>
                  <a:cs typeface="msmincho" charset="0"/>
                </a:rPr>
                <a:t>3. PF</a:t>
              </a:r>
              <a:endParaRPr lang="de-DE">
                <a:latin typeface="Arial" charset="0"/>
                <a:ea typeface="Microsoft YaHei" charset="0"/>
                <a:cs typeface="msmincho" charset="0"/>
              </a:endParaRPr>
            </a:p>
          </p:txBody>
        </p:sp>
        <p:sp>
          <p:nvSpPr>
            <p:cNvPr id="207899" name="Text Box 27"/>
            <p:cNvSpPr txBox="1">
              <a:spLocks noChangeArrowheads="1"/>
            </p:cNvSpPr>
            <p:nvPr/>
          </p:nvSpPr>
          <p:spPr bwMode="auto">
            <a:xfrm>
              <a:off x="3120" y="866"/>
              <a:ext cx="867" cy="257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Font typeface="Times New Roman" charset="0"/>
                <a:buNone/>
                <a:defRPr/>
              </a:pPr>
              <a:r>
                <a:rPr lang="de-DE">
                  <a:latin typeface="SenBJS Normal" charset="0"/>
                  <a:ea typeface="Microsoft YaHei" charset="0"/>
                  <a:cs typeface="msmincho" charset="0"/>
                </a:rPr>
                <a:t>4. PF</a:t>
              </a:r>
              <a:endParaRPr lang="de-DE">
                <a:latin typeface="Arial" charset="0"/>
                <a:ea typeface="Microsoft YaHei" charset="0"/>
                <a:cs typeface="msmincho" charset="0"/>
              </a:endParaRPr>
            </a:p>
          </p:txBody>
        </p:sp>
        <p:sp>
          <p:nvSpPr>
            <p:cNvPr id="207900" name="Text Box 28"/>
            <p:cNvSpPr txBox="1">
              <a:spLocks noChangeArrowheads="1"/>
            </p:cNvSpPr>
            <p:nvPr/>
          </p:nvSpPr>
          <p:spPr bwMode="auto">
            <a:xfrm>
              <a:off x="3984" y="864"/>
              <a:ext cx="867" cy="258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Font typeface="Times New Roman" charset="0"/>
                <a:buNone/>
                <a:defRPr/>
              </a:pPr>
              <a:endParaRPr lang="de-DE">
                <a:latin typeface="Arial" charset="0"/>
                <a:ea typeface="Microsoft YaHei" charset="0"/>
                <a:cs typeface="msmincho" charset="0"/>
              </a:endParaRPr>
            </a:p>
          </p:txBody>
        </p:sp>
        <p:sp>
          <p:nvSpPr>
            <p:cNvPr id="207901" name="Text Box 29"/>
            <p:cNvSpPr txBox="1">
              <a:spLocks noChangeArrowheads="1"/>
            </p:cNvSpPr>
            <p:nvPr/>
          </p:nvSpPr>
          <p:spPr bwMode="auto">
            <a:xfrm>
              <a:off x="4848" y="860"/>
              <a:ext cx="912" cy="268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de-DE" altLang="de-DE" sz="2000">
                  <a:latin typeface="SenBJS Normal" pitchFamily="1" charset="0"/>
                </a:rPr>
                <a:t>Prüfungen</a:t>
              </a:r>
              <a:endParaRPr lang="de-DE" altLang="de-DE"/>
            </a:p>
          </p:txBody>
        </p:sp>
      </p:grpSp>
      <p:sp>
        <p:nvSpPr>
          <p:cNvPr id="207902" name="Text Box 30"/>
          <p:cNvSpPr txBox="1">
            <a:spLocks noChangeArrowheads="1"/>
          </p:cNvSpPr>
          <p:nvPr/>
        </p:nvSpPr>
        <p:spPr bwMode="auto">
          <a:xfrm>
            <a:off x="427038" y="3196151"/>
            <a:ext cx="93075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2400"/>
              </a:lnSpc>
              <a:buFont typeface="Times New Roman" charset="0"/>
              <a:buNone/>
              <a:defRPr/>
            </a:pPr>
            <a:r>
              <a:rPr lang="en-GB" b="1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4x De, 4x </a:t>
            </a:r>
            <a:r>
              <a:rPr lang="en-GB" b="1" dirty="0" err="1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eine</a:t>
            </a:r>
            <a:r>
              <a:rPr lang="en-GB" b="1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 </a:t>
            </a:r>
            <a:r>
              <a:rPr lang="en-GB" b="1" dirty="0" err="1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Fs</a:t>
            </a:r>
            <a:r>
              <a:rPr lang="en-GB" b="1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, 2x Mu/Ku/Ds</a:t>
            </a:r>
            <a:endParaRPr lang="de-DE" b="1" dirty="0">
              <a:solidFill>
                <a:schemeClr val="accent2"/>
              </a:solidFill>
              <a:latin typeface="+mn-lt"/>
              <a:ea typeface="Microsoft YaHei" charset="0"/>
              <a:cs typeface="msmincho" charset="0"/>
            </a:endParaRPr>
          </a:p>
        </p:txBody>
      </p:sp>
      <p:sp>
        <p:nvSpPr>
          <p:cNvPr id="207903" name="Text Box 31"/>
          <p:cNvSpPr txBox="1">
            <a:spLocks noChangeArrowheads="1"/>
          </p:cNvSpPr>
          <p:nvPr/>
        </p:nvSpPr>
        <p:spPr bwMode="auto">
          <a:xfrm>
            <a:off x="519113" y="5626100"/>
            <a:ext cx="9307512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2400"/>
              </a:lnSpc>
              <a:buFont typeface="Times New Roman" charset="0"/>
              <a:buNone/>
              <a:defRPr/>
            </a:pPr>
            <a:r>
              <a:rPr lang="en-GB" b="1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4x Ma, 4x </a:t>
            </a:r>
            <a:r>
              <a:rPr lang="en-GB" b="1" dirty="0" err="1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Ch</a:t>
            </a:r>
            <a:r>
              <a:rPr lang="en-GB" b="1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/</a:t>
            </a:r>
            <a:r>
              <a:rPr lang="en-GB" b="1" dirty="0" err="1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Ph</a:t>
            </a:r>
            <a:r>
              <a:rPr lang="en-GB" b="1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 </a:t>
            </a:r>
            <a:r>
              <a:rPr lang="en-GB" b="1" dirty="0" err="1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oder</a:t>
            </a:r>
            <a:r>
              <a:rPr lang="en-GB" b="1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 4x Bi + 2x </a:t>
            </a:r>
            <a:r>
              <a:rPr lang="en-GB" b="1" dirty="0" err="1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Ch</a:t>
            </a:r>
            <a:r>
              <a:rPr lang="en-GB" b="1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/</a:t>
            </a:r>
            <a:r>
              <a:rPr lang="en-GB" b="1" dirty="0" err="1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Ph</a:t>
            </a:r>
            <a:endParaRPr lang="de-DE" b="1" dirty="0">
              <a:solidFill>
                <a:schemeClr val="accent2"/>
              </a:solidFill>
              <a:latin typeface="+mn-lt"/>
              <a:ea typeface="Microsoft YaHei" charset="0"/>
              <a:cs typeface="msmincho" charset="0"/>
            </a:endParaRPr>
          </a:p>
        </p:txBody>
      </p:sp>
      <p:sp>
        <p:nvSpPr>
          <p:cNvPr id="207904" name="Text Box 32"/>
          <p:cNvSpPr txBox="1">
            <a:spLocks noChangeArrowheads="1"/>
          </p:cNvSpPr>
          <p:nvPr/>
        </p:nvSpPr>
        <p:spPr bwMode="auto">
          <a:xfrm>
            <a:off x="611188" y="3789363"/>
            <a:ext cx="26717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GB" altLang="de-DE" sz="2000" b="1">
                <a:solidFill>
                  <a:schemeClr val="accent2"/>
                </a:solidFill>
                <a:latin typeface="Calibri" pitchFamily="34" charset="0"/>
              </a:rPr>
              <a:t>4x Ge + Pw</a:t>
            </a:r>
            <a:r>
              <a:rPr lang="en-GB" altLang="de-DE" sz="2000">
                <a:solidFill>
                  <a:schemeClr val="accent2"/>
                </a:solidFill>
                <a:latin typeface="Calibri" pitchFamily="34" charset="0"/>
              </a:rPr>
              <a:t>3/4</a:t>
            </a:r>
            <a:endParaRPr lang="en-GB" altLang="de-DE" sz="2000" b="1">
              <a:solidFill>
                <a:schemeClr val="accent2"/>
              </a:solidFill>
              <a:latin typeface="Calibri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GB" altLang="de-DE" sz="2000" b="1">
                <a:solidFill>
                  <a:schemeClr val="accent2"/>
                </a:solidFill>
                <a:latin typeface="Calibri" pitchFamily="34" charset="0"/>
              </a:rPr>
              <a:t>oder </a:t>
            </a:r>
          </a:p>
          <a:p>
            <a:pPr algn="ctr">
              <a:lnSpc>
                <a:spcPts val="2400"/>
              </a:lnSpc>
            </a:pPr>
            <a:r>
              <a:rPr lang="en-GB" altLang="de-DE" sz="2000" b="1">
                <a:solidFill>
                  <a:schemeClr val="accent2"/>
                </a:solidFill>
                <a:latin typeface="Calibri" pitchFamily="34" charset="0"/>
              </a:rPr>
              <a:t>4x Ge + 4x AF2    </a:t>
            </a:r>
          </a:p>
        </p:txBody>
      </p:sp>
      <p:sp>
        <p:nvSpPr>
          <p:cNvPr id="207906" name="Text Box 34"/>
          <p:cNvSpPr txBox="1">
            <a:spLocks noChangeArrowheads="1"/>
          </p:cNvSpPr>
          <p:nvPr/>
        </p:nvSpPr>
        <p:spPr bwMode="auto">
          <a:xfrm>
            <a:off x="519113" y="2058988"/>
            <a:ext cx="9307512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2400"/>
              </a:lnSpc>
              <a:buFont typeface="Times New Roman" charset="0"/>
              <a:buNone/>
              <a:defRPr/>
            </a:pPr>
            <a:r>
              <a:rPr lang="en-GB" b="1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5. PK 4x</a:t>
            </a:r>
            <a:endParaRPr lang="de-DE" b="1" dirty="0">
              <a:solidFill>
                <a:schemeClr val="accent2"/>
              </a:solidFill>
              <a:latin typeface="+mn-lt"/>
              <a:ea typeface="Microsoft YaHei" charset="0"/>
              <a:cs typeface="msmincho" charset="0"/>
            </a:endParaRPr>
          </a:p>
        </p:txBody>
      </p:sp>
      <p:sp>
        <p:nvSpPr>
          <p:cNvPr id="207907" name="Rectangle 35"/>
          <p:cNvSpPr>
            <a:spLocks noChangeArrowheads="1"/>
          </p:cNvSpPr>
          <p:nvPr/>
        </p:nvSpPr>
        <p:spPr bwMode="auto">
          <a:xfrm>
            <a:off x="7256463" y="1325563"/>
            <a:ext cx="7493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Times New Roman" charset="0"/>
              <a:buNone/>
              <a:defRPr/>
            </a:pPr>
            <a:r>
              <a:rPr lang="de-DE">
                <a:latin typeface="SenBJS Normal" charset="0"/>
                <a:ea typeface="Microsoft YaHei" charset="0"/>
                <a:cs typeface="msmincho" charset="0"/>
              </a:rPr>
              <a:t>5. PK</a:t>
            </a:r>
          </a:p>
        </p:txBody>
      </p:sp>
      <p:sp>
        <p:nvSpPr>
          <p:cNvPr id="207908" name="Text Box 36"/>
          <p:cNvSpPr txBox="1">
            <a:spLocks noChangeArrowheads="1"/>
          </p:cNvSpPr>
          <p:nvPr/>
        </p:nvSpPr>
        <p:spPr bwMode="auto">
          <a:xfrm>
            <a:off x="519113" y="1728788"/>
            <a:ext cx="82946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2400"/>
              </a:lnSpc>
              <a:buFont typeface="Times New Roman" charset="0"/>
              <a:buNone/>
              <a:defRPr/>
            </a:pPr>
            <a:r>
              <a:rPr lang="en-GB" b="1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1. PF </a:t>
            </a:r>
            <a:r>
              <a:rPr lang="en-GB" b="1" dirty="0" err="1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bis</a:t>
            </a:r>
            <a:r>
              <a:rPr lang="en-GB" b="1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 4. PF je 4x</a:t>
            </a:r>
            <a:endParaRPr lang="de-DE" b="1" dirty="0">
              <a:solidFill>
                <a:schemeClr val="accent2"/>
              </a:solidFill>
              <a:latin typeface="+mn-lt"/>
              <a:ea typeface="Microsoft YaHei" charset="0"/>
              <a:cs typeface="msmincho" charset="0"/>
            </a:endParaRPr>
          </a:p>
        </p:txBody>
      </p:sp>
      <p:sp>
        <p:nvSpPr>
          <p:cNvPr id="207909" name="Text Box 37"/>
          <p:cNvSpPr txBox="1">
            <a:spLocks noChangeArrowheads="1"/>
          </p:cNvSpPr>
          <p:nvPr/>
        </p:nvSpPr>
        <p:spPr bwMode="auto">
          <a:xfrm>
            <a:off x="6324600" y="3500438"/>
            <a:ext cx="25812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  <a:buFont typeface="Times New Roman" charset="0"/>
              <a:buNone/>
              <a:defRPr/>
            </a:pPr>
            <a:r>
              <a:rPr lang="en-GB" sz="2000" b="1" dirty="0" err="1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oder</a:t>
            </a:r>
            <a:endParaRPr lang="en-GB" sz="2000" b="1" dirty="0">
              <a:solidFill>
                <a:schemeClr val="accent2"/>
              </a:solidFill>
              <a:latin typeface="+mn-lt"/>
              <a:ea typeface="Microsoft YaHei" charset="0"/>
              <a:cs typeface="msmincho" charset="0"/>
            </a:endParaRPr>
          </a:p>
          <a:p>
            <a:pPr algn="ctr">
              <a:lnSpc>
                <a:spcPts val="2400"/>
              </a:lnSpc>
              <a:buFont typeface="Times New Roman" charset="0"/>
              <a:buNone/>
              <a:defRPr/>
            </a:pPr>
            <a:r>
              <a:rPr lang="en-GB" sz="2000" b="1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4x </a:t>
            </a:r>
            <a:r>
              <a:rPr lang="en-GB" sz="2000" b="1" dirty="0" err="1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Pw</a:t>
            </a:r>
            <a:r>
              <a:rPr lang="en-GB" sz="2000" b="1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/</a:t>
            </a:r>
            <a:r>
              <a:rPr lang="en-GB" sz="2000" b="1" dirty="0" err="1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Ek</a:t>
            </a:r>
            <a:r>
              <a:rPr lang="en-GB" sz="2000" b="1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/</a:t>
            </a:r>
            <a:r>
              <a:rPr lang="en-GB" sz="2000" b="1" dirty="0" err="1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Ww</a:t>
            </a:r>
            <a:r>
              <a:rPr lang="en-GB" sz="2000" b="1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/Pl</a:t>
            </a:r>
          </a:p>
          <a:p>
            <a:pPr algn="ctr">
              <a:lnSpc>
                <a:spcPts val="2400"/>
              </a:lnSpc>
              <a:buFont typeface="Times New Roman" charset="0"/>
              <a:buNone/>
              <a:defRPr/>
            </a:pPr>
            <a:r>
              <a:rPr lang="en-GB" sz="2000" b="1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+</a:t>
            </a:r>
          </a:p>
          <a:p>
            <a:pPr algn="ctr">
              <a:lnSpc>
                <a:spcPts val="2400"/>
              </a:lnSpc>
              <a:buFont typeface="Times New Roman" charset="0"/>
              <a:buNone/>
              <a:defRPr/>
            </a:pPr>
            <a:r>
              <a:rPr lang="en-GB" sz="2000" b="1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Ge</a:t>
            </a:r>
            <a:r>
              <a:rPr lang="en-GB" sz="2000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3/4</a:t>
            </a:r>
            <a:endParaRPr lang="de-DE" b="1" dirty="0">
              <a:solidFill>
                <a:schemeClr val="accent2"/>
              </a:solidFill>
              <a:latin typeface="+mn-lt"/>
              <a:ea typeface="Microsoft YaHei" charset="0"/>
              <a:cs typeface="msmincho" charset="0"/>
            </a:endParaRPr>
          </a:p>
        </p:txBody>
      </p:sp>
      <p:sp>
        <p:nvSpPr>
          <p:cNvPr id="18444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18446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BD7F602-ADAC-47C1-9F34-A0E7449FBA7F}" type="slidenum">
              <a:rPr lang="de-DE" altLang="de-DE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897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05" grpId="0" animBg="1"/>
      <p:bldP spid="207902" grpId="0"/>
      <p:bldP spid="207903" grpId="0"/>
      <p:bldP spid="207904" grpId="0"/>
      <p:bldP spid="207906" grpId="0"/>
      <p:bldP spid="20790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Grp="1" noChangeArrowheads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 tIns="38808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Termine</a:t>
            </a:r>
            <a:endParaRPr lang="en-GB" altLang="de-DE" dirty="0">
              <a:latin typeface="Franklin Gothic Medium" pitchFamily="34" charset="0"/>
              <a:ea typeface="ＭＳ Ｐゴシック" pitchFamily="34" charset="-128"/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idx="1"/>
          </p:nvPr>
        </p:nvSpPr>
        <p:spPr>
          <a:xfrm>
            <a:off x="479376" y="1377949"/>
            <a:ext cx="10971213" cy="4524375"/>
          </a:xfrm>
        </p:spPr>
        <p:txBody>
          <a:bodyPr tIns="24695"/>
          <a:lstStyle/>
          <a:p>
            <a:pPr marL="431800" indent="-323850" eaLnBrk="1" hangingPunct="1">
              <a:lnSpc>
                <a:spcPct val="90000"/>
              </a:lnSpc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de-DE" sz="2600" dirty="0" err="1">
                <a:latin typeface="Franklin Gothic Medium" pitchFamily="34" charset="0"/>
                <a:ea typeface="ＭＳ Ｐゴシック" pitchFamily="34" charset="-128"/>
              </a:rPr>
              <a:t>Anfang</a:t>
            </a:r>
            <a:r>
              <a:rPr lang="en-GB" altLang="de-DE" sz="2600" dirty="0">
                <a:latin typeface="Franklin Gothic Medium" pitchFamily="34" charset="0"/>
                <a:ea typeface="ＭＳ Ｐゴシック" pitchFamily="34" charset="-128"/>
              </a:rPr>
              <a:t> Q3 		</a:t>
            </a:r>
            <a:r>
              <a:rPr lang="en-GB" altLang="de-DE" sz="2600" dirty="0" err="1">
                <a:latin typeface="Franklin Gothic Medium" pitchFamily="34" charset="0"/>
                <a:ea typeface="ＭＳ Ｐゴシック" pitchFamily="34" charset="-128"/>
              </a:rPr>
              <a:t>Festlegung</a:t>
            </a:r>
            <a:r>
              <a:rPr lang="en-GB" altLang="de-DE" sz="2600" dirty="0">
                <a:latin typeface="Franklin Gothic Medium" pitchFamily="34" charset="0"/>
                <a:ea typeface="ＭＳ Ｐゴシック" pitchFamily="34" charset="-128"/>
              </a:rPr>
              <a:t> 1.-3. PF </a:t>
            </a:r>
          </a:p>
          <a:p>
            <a:pPr marL="431800" indent="-323850" eaLnBrk="1" hangingPunct="1">
              <a:lnSpc>
                <a:spcPct val="90000"/>
              </a:lnSpc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de-DE" sz="2600" dirty="0" err="1">
                <a:latin typeface="Franklin Gothic Medium" pitchFamily="34" charset="0"/>
                <a:ea typeface="ＭＳ Ｐゴシック" pitchFamily="34" charset="-128"/>
              </a:rPr>
              <a:t>Anfang</a:t>
            </a:r>
            <a:r>
              <a:rPr lang="en-GB" altLang="de-DE" sz="2600" dirty="0">
                <a:latin typeface="Franklin Gothic Medium" pitchFamily="34" charset="0"/>
                <a:ea typeface="ＭＳ Ｐゴシック" pitchFamily="34" charset="-128"/>
              </a:rPr>
              <a:t> Q3 		</a:t>
            </a:r>
            <a:r>
              <a:rPr lang="en-GB" altLang="de-DE" sz="2600" dirty="0" err="1">
                <a:latin typeface="Franklin Gothic Medium" pitchFamily="34" charset="0"/>
                <a:ea typeface="ＭＳ Ｐゴシック" pitchFamily="34" charset="-128"/>
              </a:rPr>
              <a:t>Antrag</a:t>
            </a:r>
            <a:r>
              <a:rPr lang="en-GB" altLang="de-DE" sz="2600" dirty="0">
                <a:latin typeface="Franklin Gothic Medium" pitchFamily="34" charset="0"/>
                <a:ea typeface="ＭＳ Ｐゴシック" pitchFamily="34" charset="-128"/>
              </a:rPr>
              <a:t> PRS-</a:t>
            </a:r>
            <a:r>
              <a:rPr lang="en-GB" altLang="de-DE" sz="2600" dirty="0" err="1">
                <a:latin typeface="Franklin Gothic Medium" pitchFamily="34" charset="0"/>
                <a:ea typeface="ＭＳ Ｐゴシック" pitchFamily="34" charset="-128"/>
              </a:rPr>
              <a:t>Thema</a:t>
            </a:r>
            <a:endParaRPr lang="en-GB" altLang="de-DE" sz="2600" dirty="0">
              <a:latin typeface="Franklin Gothic Medium" pitchFamily="34" charset="0"/>
              <a:ea typeface="ＭＳ Ｐゴシック" pitchFamily="34" charset="-128"/>
            </a:endParaRPr>
          </a:p>
          <a:p>
            <a:pPr marL="431800" indent="-323850" eaLnBrk="1" hangingPunct="1">
              <a:lnSpc>
                <a:spcPct val="90000"/>
              </a:lnSpc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de-DE" sz="2600" dirty="0">
                <a:latin typeface="Franklin Gothic Medium" pitchFamily="34" charset="0"/>
                <a:ea typeface="ＭＳ Ｐゴシック" pitchFamily="34" charset="-128"/>
              </a:rPr>
              <a:t>Ende Q3 		</a:t>
            </a:r>
            <a:r>
              <a:rPr lang="en-GB" altLang="de-DE" sz="2600" dirty="0" err="1">
                <a:latin typeface="Franklin Gothic Medium" pitchFamily="34" charset="0"/>
                <a:ea typeface="ＭＳ Ｐゴシック" pitchFamily="34" charset="-128"/>
              </a:rPr>
              <a:t>Abgabe</a:t>
            </a:r>
            <a:r>
              <a:rPr lang="en-GB" altLang="de-DE" sz="2600" dirty="0">
                <a:latin typeface="Franklin Gothic Medium" pitchFamily="34" charset="0"/>
                <a:ea typeface="ＭＳ Ｐゴシック" pitchFamily="34" charset="-128"/>
              </a:rPr>
              <a:t> der BLL</a:t>
            </a:r>
          </a:p>
          <a:p>
            <a:pPr marL="431800" indent="-323850" eaLnBrk="1" hangingPunct="1">
              <a:lnSpc>
                <a:spcPct val="90000"/>
              </a:lnSpc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de-DE" sz="2600" dirty="0" err="1">
                <a:latin typeface="Franklin Gothic Medium" pitchFamily="34" charset="0"/>
                <a:ea typeface="ＭＳ Ｐゴシック" pitchFamily="34" charset="-128"/>
              </a:rPr>
              <a:t>Anfang</a:t>
            </a:r>
            <a:r>
              <a:rPr lang="en-GB" altLang="de-DE" sz="2600" dirty="0">
                <a:latin typeface="Franklin Gothic Medium" pitchFamily="34" charset="0"/>
                <a:ea typeface="ＭＳ Ｐゴシック" pitchFamily="34" charset="-128"/>
              </a:rPr>
              <a:t> Q4 		</a:t>
            </a:r>
            <a:r>
              <a:rPr lang="en-GB" altLang="de-DE" sz="2600" dirty="0" err="1">
                <a:latin typeface="Franklin Gothic Medium" pitchFamily="34" charset="0"/>
                <a:ea typeface="ＭＳ Ｐゴシック" pitchFamily="34" charset="-128"/>
              </a:rPr>
              <a:t>Festlegung</a:t>
            </a:r>
            <a:r>
              <a:rPr lang="en-GB" altLang="de-DE" sz="2600" dirty="0">
                <a:latin typeface="Franklin Gothic Medium" pitchFamily="34" charset="0"/>
                <a:ea typeface="ＭＳ Ｐゴシック" pitchFamily="34" charset="-128"/>
              </a:rPr>
              <a:t> 4. PF </a:t>
            </a:r>
          </a:p>
          <a:p>
            <a:pPr marL="107950" indent="0" eaLnBrk="1" hangingPunct="1">
              <a:lnSpc>
                <a:spcPct val="90000"/>
              </a:lnSpc>
              <a:spcAft>
                <a:spcPts val="600"/>
              </a:spcAft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de-DE" sz="2600" dirty="0">
                <a:latin typeface="Franklin Gothic Medium" pitchFamily="34" charset="0"/>
                <a:ea typeface="ＭＳ Ｐゴシック" pitchFamily="34" charset="-128"/>
              </a:rPr>
              <a:t>				(</a:t>
            </a:r>
            <a:r>
              <a:rPr lang="en-GB" altLang="de-DE" sz="2600" dirty="0" err="1">
                <a:latin typeface="Franklin Gothic Medium" pitchFamily="34" charset="0"/>
                <a:ea typeface="ＭＳ Ｐゴシック" pitchFamily="34" charset="-128"/>
              </a:rPr>
              <a:t>inkl</a:t>
            </a:r>
            <a:r>
              <a:rPr lang="en-GB" altLang="de-DE" sz="2600" dirty="0">
                <a:latin typeface="Franklin Gothic Medium" pitchFamily="34" charset="0"/>
                <a:ea typeface="ＭＳ Ｐゴシック" pitchFamily="34" charset="-128"/>
              </a:rPr>
              <a:t>. </a:t>
            </a:r>
            <a:r>
              <a:rPr lang="en-GB" altLang="de-DE" sz="2600" dirty="0" err="1">
                <a:latin typeface="Franklin Gothic Medium" pitchFamily="34" charset="0"/>
                <a:ea typeface="ＭＳ Ｐゴシック" pitchFamily="34" charset="-128"/>
              </a:rPr>
              <a:t>Schwerpunktsemester</a:t>
            </a:r>
            <a:r>
              <a:rPr lang="en-GB" altLang="de-DE" sz="2600" dirty="0">
                <a:latin typeface="Franklin Gothic Medium" pitchFamily="34" charset="0"/>
                <a:ea typeface="ＭＳ Ｐゴシック" pitchFamily="34" charset="-128"/>
              </a:rPr>
              <a:t>) </a:t>
            </a:r>
          </a:p>
          <a:p>
            <a:pPr marL="431800" indent="-323850" eaLnBrk="1" hangingPunct="1">
              <a:lnSpc>
                <a:spcPct val="90000"/>
              </a:lnSpc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de-DE" sz="2600" dirty="0">
                <a:latin typeface="Franklin Gothic Medium" pitchFamily="34" charset="0"/>
                <a:ea typeface="ＭＳ Ｐゴシック" pitchFamily="34" charset="-128"/>
              </a:rPr>
              <a:t>um </a:t>
            </a:r>
            <a:r>
              <a:rPr lang="en-GB" altLang="de-DE" sz="2600" dirty="0" err="1">
                <a:latin typeface="Franklin Gothic Medium" pitchFamily="34" charset="0"/>
                <a:ea typeface="ＭＳ Ｐゴシック" pitchFamily="34" charset="-128"/>
              </a:rPr>
              <a:t>Ostern</a:t>
            </a:r>
            <a:r>
              <a:rPr lang="en-GB" altLang="de-DE" sz="2600" dirty="0">
                <a:latin typeface="Franklin Gothic Medium" pitchFamily="34" charset="0"/>
                <a:ea typeface="ＭＳ Ｐゴシック" pitchFamily="34" charset="-128"/>
              </a:rPr>
              <a:t> 		</a:t>
            </a:r>
            <a:r>
              <a:rPr lang="en-GB" altLang="de-DE" sz="2600" dirty="0" err="1">
                <a:latin typeface="Franklin Gothic Medium" pitchFamily="34" charset="0"/>
                <a:ea typeface="ＭＳ Ｐゴシック" pitchFamily="34" charset="-128"/>
              </a:rPr>
              <a:t>Präsentation</a:t>
            </a:r>
            <a:r>
              <a:rPr lang="en-GB" altLang="de-DE" sz="2600" dirty="0">
                <a:latin typeface="Franklin Gothic Medium" pitchFamily="34" charset="0"/>
                <a:ea typeface="ＭＳ Ｐゴシック" pitchFamily="34" charset="-128"/>
              </a:rPr>
              <a:t> 5. PK</a:t>
            </a:r>
          </a:p>
          <a:p>
            <a:pPr marL="431800" indent="-323850" eaLnBrk="1" hangingPunct="1">
              <a:lnSpc>
                <a:spcPct val="90000"/>
              </a:lnSpc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de-DE" sz="2600" dirty="0">
                <a:latin typeface="Franklin Gothic Medium" pitchFamily="34" charset="0"/>
                <a:ea typeface="ＭＳ Ｐゴシック" pitchFamily="34" charset="-128"/>
              </a:rPr>
              <a:t>Um </a:t>
            </a:r>
            <a:r>
              <a:rPr lang="en-GB" altLang="de-DE" sz="2600" dirty="0" err="1">
                <a:latin typeface="Franklin Gothic Medium" pitchFamily="34" charset="0"/>
                <a:ea typeface="ＭＳ Ｐゴシック" pitchFamily="34" charset="-128"/>
              </a:rPr>
              <a:t>Ostern</a:t>
            </a:r>
            <a:r>
              <a:rPr lang="en-GB" altLang="de-DE" sz="2600" dirty="0">
                <a:latin typeface="Franklin Gothic Medium" pitchFamily="34" charset="0"/>
                <a:ea typeface="ＭＳ Ｐゴシック" pitchFamily="34" charset="-128"/>
              </a:rPr>
              <a:t> 		</a:t>
            </a:r>
            <a:r>
              <a:rPr lang="en-GB" altLang="de-DE" sz="2600" dirty="0" err="1">
                <a:latin typeface="Franklin Gothic Medium" pitchFamily="34" charset="0"/>
                <a:ea typeface="ＭＳ Ｐゴシック" pitchFamily="34" charset="-128"/>
              </a:rPr>
              <a:t>restliche</a:t>
            </a:r>
            <a:r>
              <a:rPr lang="en-GB" altLang="de-DE" sz="2600" dirty="0">
                <a:latin typeface="Franklin Gothic Medium" pitchFamily="34" charset="0"/>
                <a:ea typeface="ＭＳ Ｐゴシック" pitchFamily="34" charset="-128"/>
              </a:rPr>
              <a:t> </a:t>
            </a:r>
            <a:r>
              <a:rPr lang="en-GB" altLang="de-DE" sz="2600" dirty="0" err="1">
                <a:latin typeface="Franklin Gothic Medium" pitchFamily="34" charset="0"/>
                <a:ea typeface="ＭＳ Ｐゴシック" pitchFamily="34" charset="-128"/>
              </a:rPr>
              <a:t>Prüfungen</a:t>
            </a:r>
            <a:endParaRPr lang="en-GB" altLang="de-DE" sz="2600" dirty="0">
              <a:latin typeface="Franklin Gothic Medium" pitchFamily="34" charset="0"/>
              <a:ea typeface="ＭＳ Ｐゴシック" pitchFamily="34" charset="-128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369175" y="3463925"/>
            <a:ext cx="1841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Times New Roman" charset="0"/>
              <a:buNone/>
              <a:defRPr/>
            </a:pPr>
            <a:endParaRPr lang="de-DE">
              <a:latin typeface="Arial" charset="0"/>
              <a:ea typeface="Microsoft YaHei" charset="0"/>
              <a:cs typeface="msmincho" charset="0"/>
            </a:endParaRPr>
          </a:p>
        </p:txBody>
      </p:sp>
      <p:sp>
        <p:nvSpPr>
          <p:cNvPr id="94214" name="Datumsplatzhalt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94216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D7A0B98-9F0E-4D77-9603-1071F0DDCACD}" type="slidenum">
              <a:rPr lang="de-DE" altLang="de-DE"/>
              <a:pPr/>
              <a:t>40</a:t>
            </a:fld>
            <a:endParaRPr lang="de-DE" alt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de-DE" altLang="de-DE">
                <a:latin typeface="Franklin Gothic Medium" pitchFamily="34" charset="0"/>
                <a:ea typeface="ＭＳ Ｐゴシック" pitchFamily="34" charset="-128"/>
              </a:rPr>
              <a:t>FAQ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620712" y="1412777"/>
            <a:ext cx="705946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lnSpc>
                <a:spcPts val="3600"/>
              </a:lnSpc>
              <a:buSzTx/>
            </a:pPr>
            <a:r>
              <a:rPr lang="en-GB" altLang="de-DE" sz="2800" b="1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Wechsel</a:t>
            </a:r>
            <a:r>
              <a:rPr lang="en-GB" altLang="de-DE" sz="28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des </a:t>
            </a:r>
            <a:r>
              <a:rPr lang="en-GB" altLang="de-DE" sz="2800" b="1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Faches</a:t>
            </a:r>
            <a:r>
              <a:rPr lang="en-GB" altLang="de-DE" sz="28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/</a:t>
            </a:r>
            <a:r>
              <a:rPr lang="en-GB" altLang="de-DE" sz="2800" b="1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Themas</a:t>
            </a:r>
            <a:r>
              <a:rPr lang="en-GB" altLang="de-DE" sz="28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/BLL</a:t>
            </a:r>
            <a:r>
              <a:rPr lang="en-GB" altLang="de-DE" sz="28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GB" altLang="de-DE" sz="28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GB" altLang="de-DE" sz="28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sym typeface="Symbol" pitchFamily="18" charset="2"/>
              </a:rPr>
              <a:t>PRS (5. PK)</a:t>
            </a:r>
            <a:endParaRPr lang="en-GB" altLang="de-DE" sz="2800" b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  <a:p>
            <a:pPr lvl="1" eaLnBrk="1">
              <a:lnSpc>
                <a:spcPts val="3600"/>
              </a:lnSpc>
              <a:buSzTx/>
              <a:buFontTx/>
              <a:buChar char="-"/>
            </a:pP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bis Ende des 3. Semesters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im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Rahmen</a:t>
            </a:r>
            <a:r>
              <a:rPr lang="en-GB" altLang="de-DE" sz="2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der </a:t>
            </a: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Möglichkeiten</a:t>
            </a:r>
            <a:endParaRPr lang="en-GB" altLang="de-DE" sz="28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  <a:p>
            <a:pPr eaLnBrk="1">
              <a:lnSpc>
                <a:spcPts val="3600"/>
              </a:lnSpc>
              <a:buSzTx/>
            </a:pPr>
            <a:endParaRPr lang="en-GB" altLang="de-DE" sz="2800" b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  <a:p>
            <a:pPr eaLnBrk="1">
              <a:lnSpc>
                <a:spcPts val="3600"/>
              </a:lnSpc>
              <a:buSzTx/>
            </a:pPr>
            <a:r>
              <a:rPr lang="en-GB" altLang="de-DE" sz="2800" b="1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Seminarkurse</a:t>
            </a:r>
            <a:r>
              <a:rPr lang="en-GB" altLang="de-DE" sz="28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de-DE" sz="2800" b="1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als</a:t>
            </a:r>
            <a:r>
              <a:rPr lang="en-GB" altLang="de-DE" sz="28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de-DE" sz="2800" b="1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Referenz</a:t>
            </a:r>
            <a:r>
              <a:rPr lang="en-GB" altLang="de-DE" sz="28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- </a:t>
            </a:r>
            <a:r>
              <a:rPr lang="en-GB" altLang="de-DE" sz="2800" b="1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oder</a:t>
            </a:r>
            <a:r>
              <a:rPr lang="en-GB" altLang="de-DE" sz="28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de-DE" sz="2800" b="1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Bezugsfach</a:t>
            </a:r>
            <a:endParaRPr lang="en-GB" altLang="de-DE" sz="2800" b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  <a:p>
            <a:pPr lvl="1" eaLnBrk="1">
              <a:lnSpc>
                <a:spcPts val="3600"/>
              </a:lnSpc>
              <a:buSzTx/>
              <a:buFontTx/>
              <a:buChar char="-"/>
            </a:pP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nein</a:t>
            </a:r>
            <a:endParaRPr lang="en-GB" altLang="de-DE" sz="28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  <a:p>
            <a:pPr eaLnBrk="1">
              <a:lnSpc>
                <a:spcPts val="3600"/>
              </a:lnSpc>
              <a:buSzTx/>
            </a:pPr>
            <a:endParaRPr lang="en-GB" altLang="de-DE" sz="2800" b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  <a:p>
            <a:pPr eaLnBrk="1">
              <a:lnSpc>
                <a:spcPts val="3600"/>
              </a:lnSpc>
              <a:buSzTx/>
            </a:pPr>
            <a:r>
              <a:rPr lang="en-GB" altLang="de-DE" sz="2800" b="1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Reicht</a:t>
            </a:r>
            <a:r>
              <a:rPr lang="en-GB" altLang="de-DE" sz="28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de-DE" sz="2800" b="1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Prüfungssprache</a:t>
            </a:r>
            <a:r>
              <a:rPr lang="en-GB" altLang="de-DE" sz="28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de-DE" sz="2800" b="1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als</a:t>
            </a:r>
            <a:r>
              <a:rPr lang="en-GB" altLang="de-DE" sz="28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de-DE" sz="2800" b="1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Bezug</a:t>
            </a:r>
            <a:r>
              <a:rPr lang="en-GB" altLang="de-DE" sz="28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?</a:t>
            </a:r>
            <a:endParaRPr lang="en-GB" altLang="de-DE" sz="28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  <a:p>
            <a:pPr lvl="1" eaLnBrk="1">
              <a:lnSpc>
                <a:spcPts val="3600"/>
              </a:lnSpc>
              <a:buSzTx/>
              <a:buFontTx/>
              <a:buChar char="-"/>
            </a:pPr>
            <a:r>
              <a:rPr lang="en-GB" altLang="de-DE" sz="28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nein</a:t>
            </a:r>
            <a:endParaRPr lang="en-GB" altLang="de-DE" sz="28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00355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100357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AB8D0CB-B451-46F0-B855-B69C6222EE3B}" type="slidenum">
              <a:rPr lang="de-DE" altLang="de-DE"/>
              <a:pPr/>
              <a:t>41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de-DE" altLang="de-DE">
                <a:latin typeface="Franklin Gothic Medium" pitchFamily="34" charset="0"/>
                <a:ea typeface="ＭＳ Ｐゴシック" pitchFamily="34" charset="-128"/>
              </a:rPr>
              <a:t>FAQ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3575050" y="1520825"/>
            <a:ext cx="8497888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lnSpc>
                <a:spcPts val="3600"/>
              </a:lnSpc>
              <a:buSzTx/>
            </a:pPr>
            <a:r>
              <a:rPr lang="en-GB" altLang="de-DE" sz="2800" b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Weitere Informationen?</a:t>
            </a:r>
            <a:endParaRPr lang="en-GB" altLang="de-DE" sz="28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  <a:p>
            <a:pPr eaLnBrk="1">
              <a:lnSpc>
                <a:spcPts val="3600"/>
              </a:lnSpc>
              <a:buSzTx/>
              <a:buFontTx/>
              <a:buNone/>
            </a:pPr>
            <a:endParaRPr lang="en-GB" altLang="de-DE" sz="28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  <a:p>
            <a:pPr eaLnBrk="1">
              <a:lnSpc>
                <a:spcPts val="3600"/>
              </a:lnSpc>
              <a:buSzTx/>
              <a:buFontTx/>
              <a:buNone/>
            </a:pPr>
            <a:r>
              <a:rPr lang="en-GB" altLang="de-DE"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Die fünfte Prüfungskomponente</a:t>
            </a:r>
          </a:p>
          <a:p>
            <a:pPr eaLnBrk="1">
              <a:lnSpc>
                <a:spcPts val="3600"/>
              </a:lnSpc>
              <a:buSzTx/>
              <a:buFontTx/>
              <a:buNone/>
            </a:pPr>
            <a:r>
              <a:rPr lang="en-GB" altLang="de-DE"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im Abitur - Handreichung </a:t>
            </a:r>
          </a:p>
          <a:p>
            <a:pPr eaLnBrk="1">
              <a:lnSpc>
                <a:spcPts val="3600"/>
              </a:lnSpc>
              <a:buSzTx/>
              <a:buFontTx/>
              <a:buNone/>
            </a:pPr>
            <a:endParaRPr lang="de-DE" altLang="de-DE" sz="13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  <a:p>
            <a:pPr eaLnBrk="1">
              <a:lnSpc>
                <a:spcPts val="3600"/>
              </a:lnSpc>
              <a:buSzTx/>
              <a:buFontTx/>
              <a:buNone/>
            </a:pPr>
            <a:endParaRPr lang="de-DE" altLang="de-DE" sz="13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  <a:p>
            <a:pPr eaLnBrk="1">
              <a:lnSpc>
                <a:spcPts val="3600"/>
              </a:lnSpc>
              <a:buSzTx/>
              <a:buFontTx/>
              <a:buNone/>
            </a:pPr>
            <a:endParaRPr lang="de-DE" altLang="de-DE" sz="13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  <a:p>
            <a:pPr eaLnBrk="1">
              <a:lnSpc>
                <a:spcPts val="3600"/>
              </a:lnSpc>
              <a:buSzTx/>
              <a:buFontTx/>
              <a:buNone/>
            </a:pPr>
            <a:r>
              <a:rPr lang="de-DE" altLang="de-DE" sz="13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http://www.berlin.de/imperia/md/content/sen-bildung/bildungswege/schulabschluesse/handreichung_5pk.pdf</a:t>
            </a:r>
            <a:endParaRPr lang="en-GB" altLang="de-DE" sz="13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102403" name="Bild 3" descr="handreichung_5p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341438"/>
            <a:ext cx="3311525" cy="468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4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Ablauf des Abiturs (2. Sem.)</a:t>
            </a:r>
          </a:p>
        </p:txBody>
      </p:sp>
      <p:sp>
        <p:nvSpPr>
          <p:cNvPr id="102406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6752ECF-6EDE-4E8C-BE3E-4D78682C7312}" type="slidenum">
              <a:rPr lang="de-DE" altLang="de-DE"/>
              <a:pPr/>
              <a:t>42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1"/>
          <p:cNvSpPr>
            <a:spLocks noChangeArrowheads="1"/>
          </p:cNvSpPr>
          <p:nvPr/>
        </p:nvSpPr>
        <p:spPr bwMode="auto">
          <a:xfrm>
            <a:off x="1717675" y="2379663"/>
            <a:ext cx="9999663" cy="1409700"/>
          </a:xfrm>
          <a:prstGeom prst="roundRect">
            <a:avLst>
              <a:gd name="adj" fmla="val 10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latin typeface="Arial" charset="0"/>
              <a:ea typeface="Microsoft YaHei" charset="0"/>
              <a:cs typeface="msmincho" charset="0"/>
            </a:endParaRPr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6469063" y="4589463"/>
            <a:ext cx="2682875" cy="295275"/>
          </a:xfrm>
          <a:prstGeom prst="roundRect">
            <a:avLst>
              <a:gd name="adj" fmla="val 48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latin typeface="Arial" charset="0"/>
              <a:ea typeface="Microsoft YaHei" charset="0"/>
              <a:cs typeface="msmincho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22338" y="1797050"/>
            <a:ext cx="10228262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>
              <a:buSzTx/>
            </a:pPr>
            <a:r>
              <a:rPr lang="en-GB" altLang="de-DE" sz="5400" b="1" dirty="0" err="1">
                <a:solidFill>
                  <a:srgbClr val="000000"/>
                </a:solidFill>
                <a:ea typeface="ＭＳ Ｐゴシック" pitchFamily="34" charset="-128"/>
              </a:rPr>
              <a:t>Bitte</a:t>
            </a:r>
            <a:r>
              <a:rPr lang="en-GB" altLang="de-DE" sz="5400" b="1" dirty="0">
                <a:solidFill>
                  <a:srgbClr val="000000"/>
                </a:solidFill>
                <a:ea typeface="ＭＳ Ｐゴシック" pitchFamily="34" charset="-128"/>
              </a:rPr>
              <a:t> die </a:t>
            </a:r>
            <a:r>
              <a:rPr lang="en-GB" altLang="de-DE" sz="5400" b="1" dirty="0" err="1">
                <a:solidFill>
                  <a:srgbClr val="000000"/>
                </a:solidFill>
                <a:ea typeface="ＭＳ Ｐゴシック" pitchFamily="34" charset="-128"/>
              </a:rPr>
              <a:t>Stühle</a:t>
            </a:r>
            <a:r>
              <a:rPr lang="en-GB" altLang="de-DE" sz="5400" b="1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</a:p>
          <a:p>
            <a:pPr algn="ctr" eaLnBrk="1">
              <a:buSzTx/>
            </a:pPr>
            <a:r>
              <a:rPr lang="en-GB" altLang="de-DE" sz="5400" b="1" dirty="0">
                <a:solidFill>
                  <a:srgbClr val="000000"/>
                </a:solidFill>
                <a:ea typeface="ＭＳ Ｐゴシック" pitchFamily="34" charset="-128"/>
              </a:rPr>
              <a:t>an die Wand!</a:t>
            </a:r>
          </a:p>
          <a:p>
            <a:pPr algn="ctr" eaLnBrk="1">
              <a:buSzTx/>
            </a:pPr>
            <a:endParaRPr lang="en-GB" altLang="de-DE" sz="5400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 eaLnBrk="1">
              <a:buSzTx/>
            </a:pPr>
            <a:r>
              <a:rPr lang="en-GB" altLang="de-DE" sz="5400" b="1" dirty="0" err="1">
                <a:solidFill>
                  <a:srgbClr val="000000"/>
                </a:solidFill>
                <a:ea typeface="ＭＳ Ｐゴシック" pitchFamily="34" charset="-128"/>
              </a:rPr>
              <a:t>Viel</a:t>
            </a:r>
            <a:r>
              <a:rPr lang="en-GB" altLang="de-DE" sz="5400" b="1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GB" altLang="de-DE" sz="5400" b="1" dirty="0" err="1">
                <a:solidFill>
                  <a:srgbClr val="000000"/>
                </a:solidFill>
                <a:ea typeface="ＭＳ Ｐゴシック" pitchFamily="34" charset="-128"/>
              </a:rPr>
              <a:t>Erfolg</a:t>
            </a:r>
            <a:r>
              <a:rPr lang="en-GB" altLang="de-DE" sz="5400" b="1" dirty="0">
                <a:solidFill>
                  <a:srgbClr val="000000"/>
                </a:solidFill>
                <a:ea typeface="ＭＳ Ｐゴシック" pitchFamily="34" charset="-128"/>
              </a:rPr>
              <a:t>!</a:t>
            </a:r>
          </a:p>
        </p:txBody>
      </p:sp>
      <p:sp>
        <p:nvSpPr>
          <p:cNvPr id="106500" name="Titel 4"/>
          <p:cNvSpPr>
            <a:spLocks noGrp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endParaRPr lang="de-DE" altLang="de-DE">
              <a:latin typeface="Franklin Gothic Medium" pitchFamily="34" charset="0"/>
              <a:ea typeface="ＭＳ Ｐゴシック" pitchFamily="34" charset="-128"/>
            </a:endParaRPr>
          </a:p>
        </p:txBody>
      </p:sp>
      <p:sp>
        <p:nvSpPr>
          <p:cNvPr id="106502" name="Datumsplatzhalter 4"/>
          <p:cNvSpPr>
            <a:spLocks noGrp="1"/>
          </p:cNvSpPr>
          <p:nvPr>
            <p:ph type="dt" sz="quarter" idx="10"/>
          </p:nvPr>
        </p:nvSpPr>
        <p:spPr bwMode="auto">
          <a:xfrm>
            <a:off x="894735" y="6356350"/>
            <a:ext cx="1961178" cy="363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Ablauf des Abiturs (2. Sem.)</a:t>
            </a:r>
          </a:p>
        </p:txBody>
      </p:sp>
      <p:sp>
        <p:nvSpPr>
          <p:cNvPr id="106504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D734917-73ED-4174-B03D-19E483FC2571}" type="slidenum">
              <a:rPr lang="de-DE" altLang="de-DE"/>
              <a:pPr/>
              <a:t>43</a:t>
            </a:fld>
            <a:endParaRPr lang="de-DE" alt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64855C25-4679-4BBE-810A-21ADCB9ED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33"/>
          <p:cNvSpPr txBox="1">
            <a:spLocks noChangeArrowheads="1"/>
          </p:cNvSpPr>
          <p:nvPr/>
        </p:nvSpPr>
        <p:spPr bwMode="auto">
          <a:xfrm>
            <a:off x="8861425" y="4797425"/>
            <a:ext cx="2027238" cy="132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en-GB" altLang="de-DE" b="1">
                <a:solidFill>
                  <a:schemeClr val="accent2"/>
                </a:solidFill>
                <a:latin typeface="Calibri" pitchFamily="34" charset="0"/>
              </a:rPr>
              <a:t>4x Sp</a:t>
            </a:r>
          </a:p>
          <a:p>
            <a:pPr>
              <a:lnSpc>
                <a:spcPts val="2400"/>
              </a:lnSpc>
            </a:pPr>
            <a:endParaRPr lang="en-GB" altLang="de-DE" b="1">
              <a:solidFill>
                <a:schemeClr val="accent2"/>
              </a:solidFill>
              <a:latin typeface="Calibri" pitchFamily="34" charset="0"/>
            </a:endParaRPr>
          </a:p>
          <a:p>
            <a:pPr>
              <a:lnSpc>
                <a:spcPts val="2400"/>
              </a:lnSpc>
            </a:pPr>
            <a:r>
              <a:rPr lang="en-GB" altLang="de-DE" sz="2000" b="1">
                <a:solidFill>
                  <a:schemeClr val="accent2"/>
                </a:solidFill>
                <a:latin typeface="Calibri" pitchFamily="34" charset="0"/>
              </a:rPr>
              <a:t>Prüf.: 4x Sp + 2x Theorie</a:t>
            </a:r>
            <a:endParaRPr lang="de-DE" altLang="de-DE" b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56357" name="Text Box 37"/>
          <p:cNvSpPr txBox="1">
            <a:spLocks noChangeArrowheads="1"/>
          </p:cNvSpPr>
          <p:nvPr/>
        </p:nvSpPr>
        <p:spPr bwMode="auto">
          <a:xfrm>
            <a:off x="8840788" y="3663950"/>
            <a:ext cx="21209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en-GB" altLang="de-DE" b="1" dirty="0" err="1">
                <a:solidFill>
                  <a:srgbClr val="FF0000"/>
                </a:solidFill>
                <a:latin typeface="Calibri" pitchFamily="34" charset="0"/>
              </a:rPr>
              <a:t>Sp</a:t>
            </a:r>
            <a:r>
              <a:rPr lang="en-GB" altLang="de-DE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GB" altLang="de-DE" sz="2000" b="1" dirty="0" err="1">
                <a:solidFill>
                  <a:srgbClr val="FF0000"/>
                </a:solidFill>
                <a:latin typeface="Calibri" pitchFamily="34" charset="0"/>
              </a:rPr>
              <a:t>Prüf</a:t>
            </a:r>
            <a:r>
              <a:rPr lang="en-GB" altLang="de-DE" sz="2000" b="1" dirty="0">
                <a:solidFill>
                  <a:srgbClr val="FF0000"/>
                </a:solidFill>
                <a:latin typeface="Calibri" pitchFamily="34" charset="0"/>
              </a:rPr>
              <a:t>.:</a:t>
            </a:r>
          </a:p>
          <a:p>
            <a:pPr>
              <a:lnSpc>
                <a:spcPts val="2400"/>
              </a:lnSpc>
            </a:pPr>
            <a:r>
              <a:rPr lang="en-GB" altLang="de-DE" sz="2000" b="1" dirty="0">
                <a:solidFill>
                  <a:srgbClr val="FF0000"/>
                </a:solidFill>
                <a:latin typeface="Calibri" pitchFamily="34" charset="0"/>
              </a:rPr>
              <a:t>3x Praxis + 1x </a:t>
            </a:r>
            <a:r>
              <a:rPr lang="en-GB" altLang="de-DE" sz="2000" b="1" dirty="0" err="1">
                <a:solidFill>
                  <a:srgbClr val="FF0000"/>
                </a:solidFill>
                <a:latin typeface="Calibri" pitchFamily="34" charset="0"/>
              </a:rPr>
              <a:t>Theorie</a:t>
            </a:r>
            <a:endParaRPr lang="de-DE" altLang="de-DE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de-DE" altLang="de-DE">
                <a:latin typeface="Franklin Gothic Medium" pitchFamily="34" charset="0"/>
                <a:ea typeface="ＭＳ Ｐゴシック" pitchFamily="34" charset="-128"/>
              </a:rPr>
              <a:t>Pflichtkurse einbringen</a:t>
            </a:r>
          </a:p>
        </p:txBody>
      </p:sp>
      <p:grpSp>
        <p:nvGrpSpPr>
          <p:cNvPr id="20484" name="Group 9"/>
          <p:cNvGrpSpPr>
            <a:grpSpLocks/>
          </p:cNvGrpSpPr>
          <p:nvPr/>
        </p:nvGrpSpPr>
        <p:grpSpPr bwMode="auto">
          <a:xfrm>
            <a:off x="519113" y="2419350"/>
            <a:ext cx="9215437" cy="3594100"/>
            <a:chOff x="624" y="1680"/>
            <a:chExt cx="4800" cy="2496"/>
          </a:xfrm>
        </p:grpSpPr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624" y="1680"/>
              <a:ext cx="4320" cy="192"/>
            </a:xfrm>
            <a:prstGeom prst="rect">
              <a:avLst/>
            </a:prstGeom>
            <a:solidFill>
              <a:srgbClr val="FF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 eaLnBrk="1">
                <a:buSzTx/>
              </a:pPr>
              <a:r>
                <a:rPr lang="en-GB" altLang="de-DE" sz="1800" b="1" i="1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AF 1: sprachlich-literarisch-künstlerisch</a:t>
              </a:r>
              <a:endParaRPr lang="en-GB" altLang="de-DE" sz="1800" i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56331" name="Text Box 11"/>
            <p:cNvSpPr txBox="1">
              <a:spLocks noChangeArrowheads="1"/>
            </p:cNvSpPr>
            <p:nvPr/>
          </p:nvSpPr>
          <p:spPr bwMode="auto">
            <a:xfrm>
              <a:off x="624" y="2496"/>
              <a:ext cx="4320" cy="240"/>
            </a:xfrm>
            <a:prstGeom prst="rect">
              <a:avLst/>
            </a:prstGeom>
            <a:solidFill>
              <a:srgbClr val="3DEB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5pPr>
              <a:lvl6pPr marL="25146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6pPr>
              <a:lvl7pPr marL="29718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7pPr>
              <a:lvl8pPr marL="34290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8pPr>
              <a:lvl9pPr marL="38862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9pPr>
            </a:lstStyle>
            <a:p>
              <a:pPr>
                <a:buFont typeface="Times New Roman" charset="0"/>
                <a:buNone/>
                <a:defRPr/>
              </a:pPr>
              <a:r>
                <a:rPr lang="en-GB" sz="1800" b="1" i="1" dirty="0">
                  <a:latin typeface="+mn-lt"/>
                </a:rPr>
                <a:t>AF 2: </a:t>
              </a:r>
              <a:r>
                <a:rPr lang="en-GB" sz="1800" b="1" i="1" dirty="0" err="1">
                  <a:latin typeface="+mn-lt"/>
                </a:rPr>
                <a:t>gesellschaftswissenschaftlich</a:t>
              </a:r>
              <a:endParaRPr lang="en-GB" sz="1800" b="1" i="1" dirty="0">
                <a:latin typeface="+mn-lt"/>
              </a:endParaRPr>
            </a:p>
            <a:p>
              <a:pPr>
                <a:buFont typeface="Times New Roman" charset="0"/>
                <a:buNone/>
                <a:defRPr/>
              </a:pPr>
              <a:endParaRPr lang="en-GB" sz="1800" dirty="0">
                <a:latin typeface="+mn-lt"/>
              </a:endParaRPr>
            </a:p>
            <a:p>
              <a:pPr>
                <a:buFont typeface="Times New Roman" charset="0"/>
                <a:buNone/>
                <a:defRPr/>
              </a:pPr>
              <a:endParaRPr lang="en-GB" sz="1800" b="1" dirty="0">
                <a:latin typeface="+mn-lt"/>
              </a:endParaRPr>
            </a:p>
          </p:txBody>
        </p:sp>
        <p:sp>
          <p:nvSpPr>
            <p:cNvPr id="56332" name="Text Box 12"/>
            <p:cNvSpPr txBox="1">
              <a:spLocks noChangeArrowheads="1"/>
            </p:cNvSpPr>
            <p:nvPr/>
          </p:nvSpPr>
          <p:spPr bwMode="auto">
            <a:xfrm>
              <a:off x="624" y="3360"/>
              <a:ext cx="4320" cy="24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5pPr>
              <a:lvl6pPr marL="25146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6pPr>
              <a:lvl7pPr marL="29718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7pPr>
              <a:lvl8pPr marL="34290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8pPr>
              <a:lvl9pPr marL="38862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9pPr>
            </a:lstStyle>
            <a:p>
              <a:pPr>
                <a:buFont typeface="Times New Roman" charset="0"/>
                <a:buNone/>
                <a:defRPr/>
              </a:pPr>
              <a:r>
                <a:rPr lang="en-GB" sz="1800" b="1" i="1" dirty="0">
                  <a:latin typeface="+mn-lt"/>
                </a:rPr>
                <a:t>AF 3: </a:t>
              </a:r>
              <a:r>
                <a:rPr lang="en-GB" sz="1800" b="1" i="1" dirty="0" err="1">
                  <a:latin typeface="+mn-lt"/>
                </a:rPr>
                <a:t>mathematisch-naturwissenschaftlich-technisch</a:t>
              </a:r>
              <a:endParaRPr lang="en-GB" sz="1800" b="1" i="1" dirty="0">
                <a:latin typeface="+mn-lt"/>
              </a:endParaRPr>
            </a:p>
          </p:txBody>
        </p:sp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624" y="1872"/>
              <a:ext cx="1488" cy="578"/>
            </a:xfrm>
            <a:prstGeom prst="rect">
              <a:avLst/>
            </a:prstGeom>
            <a:solidFill>
              <a:srgbClr val="FF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 eaLnBrk="1">
                <a:buSzTx/>
              </a:pPr>
              <a:r>
                <a:rPr lang="en-GB" altLang="de-DE" sz="1800" b="1" u="sng" dirty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Deutsch</a:t>
              </a:r>
              <a:r>
                <a:rPr lang="en-GB" altLang="de-DE" sz="1800" dirty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, </a:t>
              </a:r>
              <a:r>
                <a:rPr lang="en-GB" altLang="de-DE" sz="1800" b="1" u="sng" dirty="0" err="1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Englisch</a:t>
              </a:r>
              <a:r>
                <a:rPr lang="en-GB" altLang="de-DE" sz="1800" dirty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, </a:t>
              </a:r>
              <a:r>
                <a:rPr lang="en-GB" altLang="de-DE" sz="1800" b="1" u="sng" dirty="0" err="1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Latein</a:t>
              </a:r>
              <a:r>
                <a:rPr lang="en-GB" altLang="de-DE" sz="1800" dirty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, </a:t>
              </a:r>
              <a:r>
                <a:rPr lang="en-GB" altLang="de-DE" sz="1800" b="1" u="sng" dirty="0" err="1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Französisch</a:t>
              </a:r>
              <a:r>
                <a:rPr lang="en-GB" altLang="de-DE" sz="1800" dirty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 </a:t>
              </a:r>
              <a:r>
                <a:rPr lang="en-GB" altLang="de-DE" sz="1800" dirty="0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, </a:t>
              </a:r>
              <a:r>
                <a:rPr lang="en-GB" altLang="de-DE" sz="1800" b="1" u="sng" dirty="0" err="1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Chinesisch</a:t>
              </a:r>
              <a:endParaRPr lang="en-GB" altLang="de-DE" sz="1800" b="1" u="sng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  <a:p>
              <a:pPr eaLnBrk="1">
                <a:buSzTx/>
              </a:pPr>
              <a:endParaRPr lang="en-GB" altLang="de-DE" sz="18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56334" name="Text Box 14"/>
            <p:cNvSpPr txBox="1">
              <a:spLocks noChangeArrowheads="1"/>
            </p:cNvSpPr>
            <p:nvPr/>
          </p:nvSpPr>
          <p:spPr bwMode="auto">
            <a:xfrm>
              <a:off x="2064" y="1872"/>
              <a:ext cx="1473" cy="578"/>
            </a:xfrm>
            <a:prstGeom prst="rect">
              <a:avLst/>
            </a:prstGeom>
            <a:solidFill>
              <a:srgbClr val="FF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5pPr>
              <a:lvl6pPr marL="25146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6pPr>
              <a:lvl7pPr marL="29718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7pPr>
              <a:lvl8pPr marL="34290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8pPr>
              <a:lvl9pPr marL="38862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9pPr>
            </a:lstStyle>
            <a:p>
              <a:pPr>
                <a:buFont typeface="Times New Roman" charset="0"/>
                <a:buNone/>
                <a:defRPr/>
              </a:pPr>
              <a:r>
                <a:rPr lang="en-GB" sz="1800">
                  <a:latin typeface="+mn-lt"/>
                </a:rPr>
                <a:t>Musik, Kunst </a:t>
              </a:r>
            </a:p>
          </p:txBody>
        </p:sp>
        <p:sp>
          <p:nvSpPr>
            <p:cNvPr id="56335" name="Text Box 15"/>
            <p:cNvSpPr txBox="1">
              <a:spLocks noChangeArrowheads="1"/>
            </p:cNvSpPr>
            <p:nvPr/>
          </p:nvSpPr>
          <p:spPr bwMode="auto">
            <a:xfrm>
              <a:off x="3504" y="1872"/>
              <a:ext cx="1440" cy="578"/>
            </a:xfrm>
            <a:prstGeom prst="rect">
              <a:avLst/>
            </a:prstGeom>
            <a:solidFill>
              <a:srgbClr val="FF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5pPr>
              <a:lvl6pPr marL="25146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6pPr>
              <a:lvl7pPr marL="29718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7pPr>
              <a:lvl8pPr marL="34290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8pPr>
              <a:lvl9pPr marL="38862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9pPr>
            </a:lstStyle>
            <a:p>
              <a:pPr algn="r">
                <a:buFont typeface="Times New Roman" charset="0"/>
                <a:buNone/>
                <a:defRPr/>
              </a:pPr>
              <a:r>
                <a:rPr lang="en-GB" sz="1800" dirty="0" err="1" smtClean="0">
                  <a:latin typeface="+mn-lt"/>
                </a:rPr>
                <a:t>Darstellendes</a:t>
              </a:r>
              <a:r>
                <a:rPr lang="en-GB" sz="1800" dirty="0" smtClean="0">
                  <a:latin typeface="+mn-lt"/>
                </a:rPr>
                <a:t> </a:t>
              </a:r>
              <a:r>
                <a:rPr lang="en-GB" sz="1800" dirty="0">
                  <a:latin typeface="+mn-lt"/>
                </a:rPr>
                <a:t>Spiel</a:t>
              </a:r>
            </a:p>
          </p:txBody>
        </p:sp>
        <p:sp>
          <p:nvSpPr>
            <p:cNvPr id="56336" name="Text Box 16"/>
            <p:cNvSpPr txBox="1">
              <a:spLocks noChangeArrowheads="1"/>
            </p:cNvSpPr>
            <p:nvPr/>
          </p:nvSpPr>
          <p:spPr bwMode="auto">
            <a:xfrm>
              <a:off x="2064" y="2736"/>
              <a:ext cx="1631" cy="573"/>
            </a:xfrm>
            <a:prstGeom prst="rect">
              <a:avLst/>
            </a:prstGeom>
            <a:solidFill>
              <a:srgbClr val="3DEB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5pPr>
              <a:lvl6pPr marL="25146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6pPr>
              <a:lvl7pPr marL="29718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7pPr>
              <a:lvl8pPr marL="34290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8pPr>
              <a:lvl9pPr marL="38862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9pPr>
            </a:lstStyle>
            <a:p>
              <a:pPr>
                <a:buFont typeface="Times New Roman" charset="0"/>
                <a:buNone/>
                <a:defRPr/>
              </a:pPr>
              <a:r>
                <a:rPr lang="en-GB" sz="1800" dirty="0" err="1">
                  <a:latin typeface="+mn-lt"/>
                </a:rPr>
                <a:t>Politikwiss</a:t>
              </a:r>
              <a:r>
                <a:rPr lang="en-GB" sz="1800" dirty="0">
                  <a:latin typeface="+mn-lt"/>
                </a:rPr>
                <a:t>., </a:t>
              </a:r>
              <a:r>
                <a:rPr lang="en-GB" sz="1800" dirty="0" err="1">
                  <a:latin typeface="+mn-lt"/>
                </a:rPr>
                <a:t>Philosophie</a:t>
              </a:r>
              <a:r>
                <a:rPr lang="en-GB" sz="1800" dirty="0">
                  <a:latin typeface="+mn-lt"/>
                </a:rPr>
                <a:t>, </a:t>
              </a:r>
              <a:r>
                <a:rPr lang="en-GB" sz="1800" u="sng" dirty="0">
                  <a:latin typeface="+mn-lt"/>
                </a:rPr>
                <a:t>Geschichte</a:t>
              </a:r>
              <a:r>
                <a:rPr lang="en-GB" sz="1800" dirty="0">
                  <a:latin typeface="+mn-lt"/>
                </a:rPr>
                <a:t>, </a:t>
              </a:r>
              <a:r>
                <a:rPr lang="en-GB" sz="1800" u="sng" dirty="0" err="1">
                  <a:latin typeface="+mn-lt"/>
                </a:rPr>
                <a:t>Geografie</a:t>
              </a:r>
              <a:r>
                <a:rPr lang="en-GB" sz="1800" dirty="0">
                  <a:latin typeface="+mn-lt"/>
                </a:rPr>
                <a:t>, </a:t>
              </a:r>
              <a:r>
                <a:rPr lang="en-GB" sz="1800" i="1" dirty="0" err="1">
                  <a:latin typeface="+mn-lt"/>
                </a:rPr>
                <a:t>Wirtschaftswissenschaft</a:t>
              </a:r>
              <a:endParaRPr lang="en-GB" sz="1800" dirty="0">
                <a:latin typeface="+mn-lt"/>
              </a:endParaRPr>
            </a:p>
            <a:p>
              <a:pPr>
                <a:buFont typeface="Times New Roman" charset="0"/>
                <a:buNone/>
                <a:defRPr/>
              </a:pPr>
              <a:endParaRPr lang="en-GB" sz="1800" dirty="0">
                <a:latin typeface="+mn-lt"/>
              </a:endParaRPr>
            </a:p>
          </p:txBody>
        </p:sp>
        <p:sp>
          <p:nvSpPr>
            <p:cNvPr id="56337" name="Text Box 17"/>
            <p:cNvSpPr txBox="1">
              <a:spLocks noChangeArrowheads="1"/>
            </p:cNvSpPr>
            <p:nvPr/>
          </p:nvSpPr>
          <p:spPr bwMode="auto">
            <a:xfrm>
              <a:off x="3696" y="2736"/>
              <a:ext cx="1249" cy="573"/>
            </a:xfrm>
            <a:prstGeom prst="rect">
              <a:avLst/>
            </a:prstGeom>
            <a:solidFill>
              <a:srgbClr val="3DEB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5pPr>
              <a:lvl6pPr marL="25146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6pPr>
              <a:lvl7pPr marL="29718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7pPr>
              <a:lvl8pPr marL="34290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8pPr>
              <a:lvl9pPr marL="38862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9pPr>
            </a:lstStyle>
            <a:p>
              <a:pPr algn="r">
                <a:buFont typeface="Times New Roman" charset="0"/>
                <a:buNone/>
                <a:defRPr/>
              </a:pPr>
              <a:endParaRPr lang="en-GB" sz="1800">
                <a:latin typeface="+mn-lt"/>
              </a:endParaRPr>
            </a:p>
            <a:p>
              <a:pPr>
                <a:buFont typeface="Times New Roman" charset="0"/>
                <a:buNone/>
                <a:defRPr/>
              </a:pPr>
              <a:endParaRPr lang="en-GB" sz="1800" b="1">
                <a:latin typeface="+mn-lt"/>
              </a:endParaRPr>
            </a:p>
          </p:txBody>
        </p:sp>
        <p:sp>
          <p:nvSpPr>
            <p:cNvPr id="56338" name="Text Box 18"/>
            <p:cNvSpPr txBox="1">
              <a:spLocks noChangeArrowheads="1"/>
            </p:cNvSpPr>
            <p:nvPr/>
          </p:nvSpPr>
          <p:spPr bwMode="auto">
            <a:xfrm>
              <a:off x="624" y="2736"/>
              <a:ext cx="1440" cy="573"/>
            </a:xfrm>
            <a:prstGeom prst="rect">
              <a:avLst/>
            </a:prstGeom>
            <a:solidFill>
              <a:srgbClr val="3DEB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5pPr>
              <a:lvl6pPr marL="25146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6pPr>
              <a:lvl7pPr marL="29718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7pPr>
              <a:lvl8pPr marL="34290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8pPr>
              <a:lvl9pPr marL="38862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9pPr>
            </a:lstStyle>
            <a:p>
              <a:pPr>
                <a:buFont typeface="Times New Roman" charset="0"/>
                <a:buNone/>
                <a:defRPr/>
              </a:pPr>
              <a:endParaRPr lang="en-GB" sz="1800">
                <a:latin typeface="+mn-lt"/>
              </a:endParaRPr>
            </a:p>
            <a:p>
              <a:pPr>
                <a:buFont typeface="Times New Roman" charset="0"/>
                <a:buNone/>
                <a:defRPr/>
              </a:pPr>
              <a:endParaRPr lang="en-GB" sz="1800" b="1">
                <a:latin typeface="+mn-lt"/>
              </a:endParaRPr>
            </a:p>
          </p:txBody>
        </p:sp>
        <p:sp>
          <p:nvSpPr>
            <p:cNvPr id="56339" name="Text Box 19"/>
            <p:cNvSpPr txBox="1">
              <a:spLocks noChangeArrowheads="1"/>
            </p:cNvSpPr>
            <p:nvPr/>
          </p:nvSpPr>
          <p:spPr bwMode="auto">
            <a:xfrm>
              <a:off x="624" y="3601"/>
              <a:ext cx="1440" cy="57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5pPr>
              <a:lvl6pPr marL="25146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6pPr>
              <a:lvl7pPr marL="29718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7pPr>
              <a:lvl8pPr marL="34290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8pPr>
              <a:lvl9pPr marL="38862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9pPr>
            </a:lstStyle>
            <a:p>
              <a:pPr>
                <a:buFont typeface="Times New Roman" charset="0"/>
                <a:buNone/>
                <a:defRPr/>
              </a:pPr>
              <a:r>
                <a:rPr lang="en-GB" sz="1800" b="1" u="sng" dirty="0" err="1">
                  <a:latin typeface="+mn-lt"/>
                </a:rPr>
                <a:t>Mathematik</a:t>
              </a:r>
              <a:r>
                <a:rPr lang="en-GB" sz="1800" dirty="0">
                  <a:latin typeface="+mn-lt"/>
                </a:rPr>
                <a:t>, </a:t>
              </a:r>
              <a:r>
                <a:rPr lang="en-GB" sz="1800" u="sng" dirty="0" err="1">
                  <a:latin typeface="+mn-lt"/>
                </a:rPr>
                <a:t>Physik</a:t>
              </a:r>
              <a:r>
                <a:rPr lang="en-GB" sz="1800" dirty="0">
                  <a:latin typeface="+mn-lt"/>
                </a:rPr>
                <a:t>, </a:t>
              </a:r>
              <a:r>
                <a:rPr lang="en-GB" sz="1800" u="sng" dirty="0" err="1">
                  <a:latin typeface="+mn-lt"/>
                </a:rPr>
                <a:t>Chemie</a:t>
              </a:r>
              <a:r>
                <a:rPr lang="en-GB" sz="1800" dirty="0">
                  <a:latin typeface="+mn-lt"/>
                </a:rPr>
                <a:t>, </a:t>
              </a:r>
              <a:r>
                <a:rPr lang="en-GB" sz="1800" u="sng" dirty="0" err="1">
                  <a:latin typeface="+mn-lt"/>
                </a:rPr>
                <a:t>Biologie</a:t>
              </a:r>
              <a:endParaRPr lang="en-GB" sz="1800" dirty="0">
                <a:latin typeface="+mn-lt"/>
              </a:endParaRPr>
            </a:p>
          </p:txBody>
        </p:sp>
        <p:sp>
          <p:nvSpPr>
            <p:cNvPr id="56340" name="Text Box 20"/>
            <p:cNvSpPr txBox="1">
              <a:spLocks noChangeArrowheads="1"/>
            </p:cNvSpPr>
            <p:nvPr/>
          </p:nvSpPr>
          <p:spPr bwMode="auto">
            <a:xfrm>
              <a:off x="3504" y="3601"/>
              <a:ext cx="1440" cy="57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5pPr>
              <a:lvl6pPr marL="25146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6pPr>
              <a:lvl7pPr marL="29718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7pPr>
              <a:lvl8pPr marL="34290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8pPr>
              <a:lvl9pPr marL="38862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9pPr>
            </a:lstStyle>
            <a:p>
              <a:pPr>
                <a:buFont typeface="Times New Roman" charset="0"/>
                <a:buNone/>
                <a:defRPr/>
              </a:pPr>
              <a:endParaRPr lang="de-DE" sz="1800" b="1">
                <a:latin typeface="+mn-lt"/>
              </a:endParaRPr>
            </a:p>
          </p:txBody>
        </p:sp>
        <p:sp>
          <p:nvSpPr>
            <p:cNvPr id="56341" name="Text Box 21"/>
            <p:cNvSpPr txBox="1">
              <a:spLocks noChangeArrowheads="1"/>
            </p:cNvSpPr>
            <p:nvPr/>
          </p:nvSpPr>
          <p:spPr bwMode="auto">
            <a:xfrm>
              <a:off x="2064" y="3601"/>
              <a:ext cx="1473" cy="57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5pPr>
              <a:lvl6pPr marL="25146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6pPr>
              <a:lvl7pPr marL="29718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7pPr>
              <a:lvl8pPr marL="34290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8pPr>
              <a:lvl9pPr marL="38862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9pPr>
            </a:lstStyle>
            <a:p>
              <a:pPr>
                <a:buFont typeface="Times New Roman" charset="0"/>
                <a:buNone/>
                <a:defRPr/>
              </a:pPr>
              <a:r>
                <a:rPr lang="en-GB" sz="1800" i="1">
                  <a:latin typeface="+mn-lt"/>
                </a:rPr>
                <a:t>Informatik</a:t>
              </a:r>
              <a:endParaRPr lang="en-GB" sz="1800" b="1">
                <a:latin typeface="+mn-lt"/>
              </a:endParaRPr>
            </a:p>
          </p:txBody>
        </p:sp>
        <p:sp>
          <p:nvSpPr>
            <p:cNvPr id="56342" name="Text Box 22"/>
            <p:cNvSpPr txBox="1">
              <a:spLocks noChangeArrowheads="1"/>
            </p:cNvSpPr>
            <p:nvPr/>
          </p:nvSpPr>
          <p:spPr bwMode="auto">
            <a:xfrm>
              <a:off x="5040" y="3601"/>
              <a:ext cx="384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mincho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5pPr>
              <a:lvl6pPr marL="25146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6pPr>
              <a:lvl7pPr marL="29718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7pPr>
              <a:lvl8pPr marL="34290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8pPr>
              <a:lvl9pPr marL="3886200" indent="-228600" defTabSz="449263" fontAlgn="base" hangingPunct="0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smincho" charset="0"/>
                  <a:cs typeface="msmincho" charset="0"/>
                </a:defRPr>
              </a:lvl9pPr>
            </a:lstStyle>
            <a:p>
              <a:pPr>
                <a:buFont typeface="Times New Roman" charset="0"/>
                <a:buNone/>
                <a:defRPr/>
              </a:pPr>
              <a:r>
                <a:rPr lang="en-GB" sz="1800" dirty="0">
                  <a:latin typeface="+mn-lt"/>
                </a:rPr>
                <a:t>Sport</a:t>
              </a:r>
            </a:p>
            <a:p>
              <a:pPr>
                <a:buFont typeface="Times New Roman" charset="0"/>
                <a:buNone/>
                <a:defRPr/>
              </a:pPr>
              <a:endParaRPr lang="en-GB" sz="1800" b="1" dirty="0">
                <a:latin typeface="+mn-lt"/>
              </a:endParaRPr>
            </a:p>
          </p:txBody>
        </p:sp>
      </p:grpSp>
      <p:grpSp>
        <p:nvGrpSpPr>
          <p:cNvPr id="20485" name="Group 23"/>
          <p:cNvGrpSpPr>
            <a:grpSpLocks/>
          </p:cNvGrpSpPr>
          <p:nvPr/>
        </p:nvGrpSpPr>
        <p:grpSpPr bwMode="auto">
          <a:xfrm>
            <a:off x="334963" y="1312863"/>
            <a:ext cx="10044112" cy="385762"/>
            <a:chOff x="528" y="860"/>
            <a:chExt cx="5232" cy="268"/>
          </a:xfrm>
        </p:grpSpPr>
        <p:sp>
          <p:nvSpPr>
            <p:cNvPr id="56344" name="Text Box 24"/>
            <p:cNvSpPr txBox="1">
              <a:spLocks noChangeArrowheads="1"/>
            </p:cNvSpPr>
            <p:nvPr/>
          </p:nvSpPr>
          <p:spPr bwMode="auto">
            <a:xfrm>
              <a:off x="528" y="866"/>
              <a:ext cx="863" cy="257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Font typeface="Times New Roman" charset="0"/>
                <a:buNone/>
                <a:defRPr/>
              </a:pPr>
              <a:r>
                <a:rPr lang="de-DE">
                  <a:latin typeface="SenBJS Normal" charset="0"/>
                  <a:ea typeface="Microsoft YaHei" charset="0"/>
                  <a:cs typeface="msmincho" charset="0"/>
                </a:rPr>
                <a:t>1. LK</a:t>
              </a:r>
              <a:endParaRPr lang="de-DE">
                <a:latin typeface="Arial" charset="0"/>
                <a:ea typeface="Microsoft YaHei" charset="0"/>
                <a:cs typeface="msmincho" charset="0"/>
              </a:endParaRPr>
            </a:p>
          </p:txBody>
        </p:sp>
        <p:sp>
          <p:nvSpPr>
            <p:cNvPr id="56345" name="Text Box 25"/>
            <p:cNvSpPr txBox="1">
              <a:spLocks noChangeArrowheads="1"/>
            </p:cNvSpPr>
            <p:nvPr/>
          </p:nvSpPr>
          <p:spPr bwMode="auto">
            <a:xfrm>
              <a:off x="1391" y="866"/>
              <a:ext cx="865" cy="257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Font typeface="Times New Roman" charset="0"/>
                <a:buNone/>
                <a:defRPr/>
              </a:pPr>
              <a:r>
                <a:rPr lang="de-DE">
                  <a:latin typeface="SenBJS Normal" charset="0"/>
                  <a:ea typeface="Microsoft YaHei" charset="0"/>
                  <a:cs typeface="msmincho" charset="0"/>
                </a:rPr>
                <a:t>2. LK</a:t>
              </a:r>
              <a:endParaRPr lang="de-DE">
                <a:latin typeface="Arial" charset="0"/>
                <a:ea typeface="Microsoft YaHei" charset="0"/>
                <a:cs typeface="msmincho" charset="0"/>
              </a:endParaRPr>
            </a:p>
          </p:txBody>
        </p:sp>
        <p:sp>
          <p:nvSpPr>
            <p:cNvPr id="56346" name="Text Box 26"/>
            <p:cNvSpPr txBox="1">
              <a:spLocks noChangeArrowheads="1"/>
            </p:cNvSpPr>
            <p:nvPr/>
          </p:nvSpPr>
          <p:spPr bwMode="auto">
            <a:xfrm>
              <a:off x="2256" y="866"/>
              <a:ext cx="866" cy="257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Font typeface="Times New Roman" charset="0"/>
                <a:buNone/>
                <a:defRPr/>
              </a:pPr>
              <a:r>
                <a:rPr lang="de-DE">
                  <a:latin typeface="SenBJS Normal" charset="0"/>
                  <a:ea typeface="Microsoft YaHei" charset="0"/>
                  <a:cs typeface="msmincho" charset="0"/>
                </a:rPr>
                <a:t>3. PF</a:t>
              </a:r>
              <a:endParaRPr lang="de-DE">
                <a:latin typeface="Arial" charset="0"/>
                <a:ea typeface="Microsoft YaHei" charset="0"/>
                <a:cs typeface="msmincho" charset="0"/>
              </a:endParaRPr>
            </a:p>
          </p:txBody>
        </p:sp>
        <p:sp>
          <p:nvSpPr>
            <p:cNvPr id="56347" name="Text Box 27"/>
            <p:cNvSpPr txBox="1">
              <a:spLocks noChangeArrowheads="1"/>
            </p:cNvSpPr>
            <p:nvPr/>
          </p:nvSpPr>
          <p:spPr bwMode="auto">
            <a:xfrm>
              <a:off x="3120" y="866"/>
              <a:ext cx="867" cy="257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Font typeface="Times New Roman" charset="0"/>
                <a:buNone/>
                <a:defRPr/>
              </a:pPr>
              <a:r>
                <a:rPr lang="de-DE">
                  <a:latin typeface="SenBJS Normal" charset="0"/>
                  <a:ea typeface="Microsoft YaHei" charset="0"/>
                  <a:cs typeface="msmincho" charset="0"/>
                </a:rPr>
                <a:t>4. PF</a:t>
              </a:r>
              <a:endParaRPr lang="de-DE">
                <a:latin typeface="Arial" charset="0"/>
                <a:ea typeface="Microsoft YaHei" charset="0"/>
                <a:cs typeface="msmincho" charset="0"/>
              </a:endParaRPr>
            </a:p>
          </p:txBody>
        </p:sp>
        <p:sp>
          <p:nvSpPr>
            <p:cNvPr id="56348" name="Text Box 28"/>
            <p:cNvSpPr txBox="1">
              <a:spLocks noChangeArrowheads="1"/>
            </p:cNvSpPr>
            <p:nvPr/>
          </p:nvSpPr>
          <p:spPr bwMode="auto">
            <a:xfrm>
              <a:off x="3984" y="864"/>
              <a:ext cx="867" cy="258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Font typeface="Times New Roman" charset="0"/>
                <a:buNone/>
                <a:defRPr/>
              </a:pPr>
              <a:endParaRPr lang="de-DE">
                <a:latin typeface="Arial" charset="0"/>
                <a:ea typeface="Microsoft YaHei" charset="0"/>
                <a:cs typeface="msmincho" charset="0"/>
              </a:endParaRPr>
            </a:p>
          </p:txBody>
        </p:sp>
        <p:sp>
          <p:nvSpPr>
            <p:cNvPr id="56349" name="Text Box 29"/>
            <p:cNvSpPr txBox="1">
              <a:spLocks noChangeArrowheads="1"/>
            </p:cNvSpPr>
            <p:nvPr/>
          </p:nvSpPr>
          <p:spPr bwMode="auto">
            <a:xfrm>
              <a:off x="4848" y="860"/>
              <a:ext cx="912" cy="268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de-DE" altLang="de-DE" sz="2000">
                  <a:latin typeface="SenBJS Normal" pitchFamily="1" charset="0"/>
                </a:rPr>
                <a:t>Prüfungen</a:t>
              </a:r>
              <a:endParaRPr lang="de-DE" altLang="de-DE"/>
            </a:p>
          </p:txBody>
        </p:sp>
      </p:grp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519113" y="3141663"/>
            <a:ext cx="93075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2400"/>
              </a:lnSpc>
              <a:buFont typeface="Times New Roman" charset="0"/>
              <a:buNone/>
              <a:defRPr/>
            </a:pPr>
            <a:r>
              <a:rPr lang="en-GB" b="1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4x De, 4x </a:t>
            </a:r>
            <a:r>
              <a:rPr lang="en-GB" b="1" dirty="0" err="1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eine</a:t>
            </a:r>
            <a:r>
              <a:rPr lang="en-GB" b="1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 </a:t>
            </a:r>
            <a:r>
              <a:rPr lang="en-GB" b="1" dirty="0" err="1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Fs</a:t>
            </a:r>
            <a:r>
              <a:rPr lang="en-GB" b="1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, 2x Mu/Ku/Ds</a:t>
            </a:r>
            <a:endParaRPr lang="de-DE" b="1" dirty="0">
              <a:solidFill>
                <a:schemeClr val="accent2"/>
              </a:solidFill>
              <a:latin typeface="+mn-lt"/>
              <a:ea typeface="Microsoft YaHei" charset="0"/>
              <a:cs typeface="msmincho" charset="0"/>
            </a:endParaRPr>
          </a:p>
        </p:txBody>
      </p:sp>
      <p:sp>
        <p:nvSpPr>
          <p:cNvPr id="56351" name="Text Box 31"/>
          <p:cNvSpPr txBox="1">
            <a:spLocks noChangeArrowheads="1"/>
          </p:cNvSpPr>
          <p:nvPr/>
        </p:nvSpPr>
        <p:spPr bwMode="auto">
          <a:xfrm>
            <a:off x="519113" y="5626100"/>
            <a:ext cx="9307512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2400"/>
              </a:lnSpc>
              <a:buFont typeface="Times New Roman" charset="0"/>
              <a:buNone/>
              <a:defRPr/>
            </a:pPr>
            <a:r>
              <a:rPr lang="en-GB" b="1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4x Ma, 4x </a:t>
            </a:r>
            <a:r>
              <a:rPr lang="en-GB" b="1" dirty="0" err="1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Ch</a:t>
            </a:r>
            <a:r>
              <a:rPr lang="en-GB" b="1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/</a:t>
            </a:r>
            <a:r>
              <a:rPr lang="en-GB" b="1" dirty="0" err="1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Ph</a:t>
            </a:r>
            <a:r>
              <a:rPr lang="en-GB" b="1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 </a:t>
            </a:r>
            <a:r>
              <a:rPr lang="en-GB" b="1" dirty="0" err="1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oder</a:t>
            </a:r>
            <a:r>
              <a:rPr lang="en-GB" b="1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 4x Bi + 2x </a:t>
            </a:r>
            <a:r>
              <a:rPr lang="en-GB" b="1" dirty="0" err="1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Ch</a:t>
            </a:r>
            <a:r>
              <a:rPr lang="en-GB" b="1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/</a:t>
            </a:r>
            <a:r>
              <a:rPr lang="en-GB" b="1" dirty="0" err="1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Ph</a:t>
            </a:r>
            <a:endParaRPr lang="de-DE" b="1" dirty="0">
              <a:solidFill>
                <a:schemeClr val="accent2"/>
              </a:solidFill>
              <a:latin typeface="+mn-lt"/>
              <a:ea typeface="Microsoft YaHei" charset="0"/>
              <a:cs typeface="msmincho" charset="0"/>
            </a:endParaRPr>
          </a:p>
        </p:txBody>
      </p:sp>
      <p:sp>
        <p:nvSpPr>
          <p:cNvPr id="56354" name="Text Box 34"/>
          <p:cNvSpPr txBox="1">
            <a:spLocks noChangeArrowheads="1"/>
          </p:cNvSpPr>
          <p:nvPr/>
        </p:nvSpPr>
        <p:spPr bwMode="auto">
          <a:xfrm>
            <a:off x="519113" y="2058988"/>
            <a:ext cx="1658937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2400"/>
              </a:lnSpc>
              <a:buFont typeface="Times New Roman" charset="0"/>
              <a:buNone/>
              <a:defRPr/>
            </a:pPr>
            <a:r>
              <a:rPr lang="en-GB" b="1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5. PK 4x</a:t>
            </a:r>
            <a:endParaRPr lang="de-DE" b="1">
              <a:solidFill>
                <a:schemeClr val="accent2"/>
              </a:solidFill>
              <a:latin typeface="+mn-lt"/>
              <a:ea typeface="Microsoft YaHei" charset="0"/>
              <a:cs typeface="msmincho" charset="0"/>
            </a:endParaRPr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7256463" y="1325563"/>
            <a:ext cx="7493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Times New Roman" charset="0"/>
              <a:buNone/>
              <a:defRPr/>
            </a:pPr>
            <a:r>
              <a:rPr lang="de-DE">
                <a:latin typeface="SenBJS Normal" charset="0"/>
                <a:ea typeface="Microsoft YaHei" charset="0"/>
                <a:cs typeface="msmincho" charset="0"/>
              </a:rPr>
              <a:t>5. PK</a:t>
            </a:r>
          </a:p>
        </p:txBody>
      </p:sp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2178050" y="2058988"/>
            <a:ext cx="654208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2400"/>
              </a:lnSpc>
              <a:buFont typeface="Times New Roman" charset="0"/>
              <a:buNone/>
              <a:defRPr/>
            </a:pPr>
            <a:r>
              <a:rPr lang="en-GB" b="1">
                <a:solidFill>
                  <a:srgbClr val="FF0000"/>
                </a:solidFill>
                <a:latin typeface="+mn-lt"/>
                <a:ea typeface="Microsoft YaHei" charset="0"/>
                <a:cs typeface="msmincho" charset="0"/>
              </a:rPr>
              <a:t>das letzte Semester</a:t>
            </a:r>
            <a:endParaRPr lang="de-DE" b="1">
              <a:solidFill>
                <a:srgbClr val="FF0000"/>
              </a:solidFill>
              <a:latin typeface="+mn-lt"/>
              <a:ea typeface="Microsoft YaHei" charset="0"/>
              <a:cs typeface="msmincho" charset="0"/>
            </a:endParaRPr>
          </a:p>
        </p:txBody>
      </p:sp>
      <p:sp>
        <p:nvSpPr>
          <p:cNvPr id="56358" name="Text Box 38"/>
          <p:cNvSpPr txBox="1">
            <a:spLocks noChangeArrowheads="1"/>
          </p:cNvSpPr>
          <p:nvPr/>
        </p:nvSpPr>
        <p:spPr bwMode="auto">
          <a:xfrm>
            <a:off x="519113" y="1728788"/>
            <a:ext cx="82946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2400"/>
              </a:lnSpc>
              <a:buFont typeface="Times New Roman" charset="0"/>
              <a:buNone/>
              <a:defRPr/>
            </a:pPr>
            <a:r>
              <a:rPr lang="en-GB" b="1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1. PF bis 4. PF je 4x</a:t>
            </a:r>
            <a:endParaRPr lang="de-DE" b="1">
              <a:solidFill>
                <a:schemeClr val="accent2"/>
              </a:solidFill>
              <a:latin typeface="+mn-lt"/>
              <a:ea typeface="Microsoft YaHei" charset="0"/>
              <a:cs typeface="msmincho" charset="0"/>
            </a:endParaRPr>
          </a:p>
        </p:txBody>
      </p:sp>
      <p:sp>
        <p:nvSpPr>
          <p:cNvPr id="56359" name="Text Box 39"/>
          <p:cNvSpPr txBox="1">
            <a:spLocks noChangeArrowheads="1"/>
          </p:cNvSpPr>
          <p:nvPr/>
        </p:nvSpPr>
        <p:spPr bwMode="auto">
          <a:xfrm>
            <a:off x="611188" y="3789363"/>
            <a:ext cx="26717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GB" altLang="de-DE" sz="2000" b="1">
                <a:solidFill>
                  <a:schemeClr val="accent2"/>
                </a:solidFill>
                <a:latin typeface="Calibri" pitchFamily="34" charset="0"/>
              </a:rPr>
              <a:t>4x Ge + Pw</a:t>
            </a:r>
            <a:r>
              <a:rPr lang="en-GB" altLang="de-DE" sz="2000">
                <a:solidFill>
                  <a:schemeClr val="accent2"/>
                </a:solidFill>
                <a:latin typeface="Calibri" pitchFamily="34" charset="0"/>
              </a:rPr>
              <a:t>3/4</a:t>
            </a:r>
            <a:endParaRPr lang="en-GB" altLang="de-DE" sz="2000" b="1">
              <a:solidFill>
                <a:schemeClr val="accent2"/>
              </a:solidFill>
              <a:latin typeface="Calibri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GB" altLang="de-DE" sz="2000" b="1">
                <a:solidFill>
                  <a:schemeClr val="accent2"/>
                </a:solidFill>
                <a:latin typeface="Calibri" pitchFamily="34" charset="0"/>
              </a:rPr>
              <a:t>oder </a:t>
            </a:r>
          </a:p>
          <a:p>
            <a:pPr algn="ctr">
              <a:lnSpc>
                <a:spcPts val="2400"/>
              </a:lnSpc>
            </a:pPr>
            <a:r>
              <a:rPr lang="en-GB" altLang="de-DE" sz="2000" b="1">
                <a:solidFill>
                  <a:schemeClr val="accent2"/>
                </a:solidFill>
                <a:latin typeface="Calibri" pitchFamily="34" charset="0"/>
              </a:rPr>
              <a:t>4x Ge + 4x AF2    </a:t>
            </a:r>
          </a:p>
        </p:txBody>
      </p:sp>
      <p:sp>
        <p:nvSpPr>
          <p:cNvPr id="56360" name="Text Box 40"/>
          <p:cNvSpPr txBox="1">
            <a:spLocks noChangeArrowheads="1"/>
          </p:cNvSpPr>
          <p:nvPr/>
        </p:nvSpPr>
        <p:spPr bwMode="auto">
          <a:xfrm>
            <a:off x="6324600" y="3500438"/>
            <a:ext cx="25812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  <a:buFont typeface="Times New Roman" charset="0"/>
              <a:buNone/>
              <a:defRPr/>
            </a:pPr>
            <a:r>
              <a:rPr lang="en-GB" sz="2000" b="1" dirty="0" err="1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oder</a:t>
            </a:r>
            <a:endParaRPr lang="en-GB" sz="2000" b="1" dirty="0">
              <a:solidFill>
                <a:schemeClr val="accent2"/>
              </a:solidFill>
              <a:latin typeface="+mn-lt"/>
              <a:ea typeface="Microsoft YaHei" charset="0"/>
              <a:cs typeface="msmincho" charset="0"/>
            </a:endParaRPr>
          </a:p>
          <a:p>
            <a:pPr algn="ctr">
              <a:lnSpc>
                <a:spcPts val="2400"/>
              </a:lnSpc>
              <a:buFont typeface="Times New Roman" charset="0"/>
              <a:buNone/>
              <a:defRPr/>
            </a:pPr>
            <a:r>
              <a:rPr lang="en-GB" sz="2000" b="1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4x </a:t>
            </a:r>
            <a:r>
              <a:rPr lang="en-GB" sz="2000" b="1" dirty="0" err="1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Pw</a:t>
            </a:r>
            <a:r>
              <a:rPr lang="en-GB" sz="2000" b="1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/</a:t>
            </a:r>
            <a:r>
              <a:rPr lang="en-GB" sz="2000" b="1" dirty="0" err="1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Ek</a:t>
            </a:r>
            <a:r>
              <a:rPr lang="en-GB" sz="2000" b="1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/</a:t>
            </a:r>
            <a:r>
              <a:rPr lang="en-GB" sz="2000" b="1" dirty="0" err="1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Ww</a:t>
            </a:r>
            <a:r>
              <a:rPr lang="en-GB" sz="2000" b="1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/Pl</a:t>
            </a:r>
          </a:p>
          <a:p>
            <a:pPr algn="ctr">
              <a:lnSpc>
                <a:spcPts val="2400"/>
              </a:lnSpc>
              <a:buFont typeface="Times New Roman" charset="0"/>
              <a:buNone/>
              <a:defRPr/>
            </a:pPr>
            <a:r>
              <a:rPr lang="en-GB" sz="2000" b="1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+</a:t>
            </a:r>
          </a:p>
          <a:p>
            <a:pPr algn="ctr">
              <a:lnSpc>
                <a:spcPts val="2400"/>
              </a:lnSpc>
              <a:buFont typeface="Times New Roman" charset="0"/>
              <a:buNone/>
              <a:defRPr/>
            </a:pPr>
            <a:r>
              <a:rPr lang="en-GB" sz="2000" b="1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Ge</a:t>
            </a:r>
            <a:r>
              <a:rPr lang="en-GB" sz="2000" dirty="0">
                <a:solidFill>
                  <a:schemeClr val="accent2"/>
                </a:solidFill>
                <a:latin typeface="+mn-lt"/>
                <a:ea typeface="Microsoft YaHei" charset="0"/>
                <a:cs typeface="msmincho" charset="0"/>
              </a:rPr>
              <a:t>3/4</a:t>
            </a:r>
            <a:endParaRPr lang="de-DE" b="1" dirty="0">
              <a:solidFill>
                <a:schemeClr val="accent2"/>
              </a:solidFill>
              <a:latin typeface="+mn-lt"/>
              <a:ea typeface="Microsoft YaHei" charset="0"/>
              <a:cs typeface="msmincho" charset="0"/>
            </a:endParaRPr>
          </a:p>
        </p:txBody>
      </p:sp>
      <p:sp>
        <p:nvSpPr>
          <p:cNvPr id="20494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20496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581A7FD-1DB9-40D0-B893-AD63B365E895}" type="slidenum">
              <a:rPr lang="de-DE" altLang="de-DE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0350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57" grpId="0"/>
      <p:bldP spid="563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3"/>
          <p:cNvSpPr>
            <a:spLocks noGrp="1"/>
          </p:cNvSpPr>
          <p:nvPr>
            <p:ph type="title"/>
          </p:nvPr>
        </p:nvSpPr>
        <p:spPr>
          <a:xfrm>
            <a:off x="695325" y="365125"/>
            <a:ext cx="11304588" cy="752475"/>
          </a:xfrm>
        </p:spPr>
        <p:txBody>
          <a:bodyPr/>
          <a:lstStyle/>
          <a:p>
            <a:pPr eaLnBrk="1" hangingPunct="1"/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Was brauche ich?</a:t>
            </a:r>
          </a:p>
        </p:txBody>
      </p:sp>
      <p:sp>
        <p:nvSpPr>
          <p:cNvPr id="22530" name="Inhaltsplatzhalter 4"/>
          <p:cNvSpPr>
            <a:spLocks noGrp="1"/>
          </p:cNvSpPr>
          <p:nvPr>
            <p:ph idx="1"/>
          </p:nvPr>
        </p:nvSpPr>
        <p:spPr>
          <a:xfrm>
            <a:off x="695325" y="1557338"/>
            <a:ext cx="7992963" cy="452437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Kurse mit Einbringpflicht mit guten Noten (darunter 8 LK)</a:t>
            </a:r>
          </a:p>
          <a:p>
            <a:pPr eaLnBrk="1" hangingPunct="1">
              <a:spcAft>
                <a:spcPts val="1200"/>
              </a:spcAft>
            </a:pPr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24 Grundkurse mit guten Noten</a:t>
            </a:r>
          </a:p>
          <a:p>
            <a:pPr eaLnBrk="1" hangingPunct="1">
              <a:spcAft>
                <a:spcPts val="1200"/>
              </a:spcAft>
            </a:pPr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Möglichkeit Prüfungsfächer zu wechseln?</a:t>
            </a:r>
          </a:p>
          <a:p>
            <a:pPr eaLnBrk="1" hangingPunct="1">
              <a:spcAft>
                <a:spcPts val="1200"/>
              </a:spcAft>
            </a:pPr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Referenzfach für die 5. PK (letztes Semester mit guter Note!)</a:t>
            </a:r>
          </a:p>
          <a:p>
            <a:pPr eaLnBrk="1" hangingPunct="1">
              <a:spcAft>
                <a:spcPts val="1200"/>
              </a:spcAft>
            </a:pPr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Bezugsfach für die 5. PK (2 Semester belegen!)</a:t>
            </a:r>
          </a:p>
        </p:txBody>
      </p:sp>
      <p:sp>
        <p:nvSpPr>
          <p:cNvPr id="22531" name="Datumsplatzhalt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22533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00AA943-C43C-48C5-97EE-14782F8B2EA5}" type="slidenum">
              <a:rPr lang="de-DE" altLang="de-DE"/>
              <a:pPr/>
              <a:t>6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3"/>
          <p:cNvSpPr>
            <a:spLocks noGrp="1"/>
          </p:cNvSpPr>
          <p:nvPr>
            <p:ph type="title"/>
          </p:nvPr>
        </p:nvSpPr>
        <p:spPr>
          <a:xfrm>
            <a:off x="695325" y="365125"/>
            <a:ext cx="11304588" cy="752475"/>
          </a:xfrm>
        </p:spPr>
        <p:txBody>
          <a:bodyPr/>
          <a:lstStyle/>
          <a:p>
            <a:pPr eaLnBrk="1" hangingPunct="1"/>
            <a:r>
              <a:rPr lang="de-DE" altLang="de-DE">
                <a:latin typeface="Franklin Gothic Medium" pitchFamily="34" charset="0"/>
                <a:ea typeface="ＭＳ Ｐゴシック" pitchFamily="34" charset="-128"/>
              </a:rPr>
              <a:t>Was brauche ich nicht?</a:t>
            </a:r>
          </a:p>
        </p:txBody>
      </p:sp>
      <p:sp>
        <p:nvSpPr>
          <p:cNvPr id="30722" name="Inhaltsplatzhalter 4"/>
          <p:cNvSpPr>
            <a:spLocks noGrp="1"/>
          </p:cNvSpPr>
          <p:nvPr>
            <p:ph idx="1"/>
          </p:nvPr>
        </p:nvSpPr>
        <p:spPr>
          <a:xfrm>
            <a:off x="695325" y="1557339"/>
            <a:ext cx="5760715" cy="4031902"/>
          </a:xfrm>
        </p:spPr>
        <p:txBody>
          <a:bodyPr/>
          <a:lstStyle/>
          <a:p>
            <a:pPr eaLnBrk="1" hangingPunct="1"/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8 bzw. 5 Kurse sind überflüssig für das Abitur (nicht bei einer Bewerbung)</a:t>
            </a:r>
          </a:p>
        </p:txBody>
      </p:sp>
      <p:sp>
        <p:nvSpPr>
          <p:cNvPr id="30723" name="Datumsplatzhalt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30725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83739D0-E281-44B1-A119-E7909BE35586}" type="slidenum">
              <a:rPr lang="de-DE" altLang="de-DE"/>
              <a:pPr/>
              <a:t>7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3"/>
          <p:cNvSpPr>
            <a:spLocks noGrp="1"/>
          </p:cNvSpPr>
          <p:nvPr>
            <p:ph type="title"/>
          </p:nvPr>
        </p:nvSpPr>
        <p:spPr>
          <a:xfrm>
            <a:off x="695325" y="365125"/>
            <a:ext cx="11304588" cy="752475"/>
          </a:xfrm>
        </p:spPr>
        <p:txBody>
          <a:bodyPr/>
          <a:lstStyle/>
          <a:p>
            <a:pPr eaLnBrk="1" hangingPunct="1"/>
            <a:r>
              <a:rPr lang="de-DE" altLang="de-DE">
                <a:latin typeface="Franklin Gothic Medium" pitchFamily="34" charset="0"/>
                <a:ea typeface="ＭＳ Ｐゴシック" pitchFamily="34" charset="-128"/>
              </a:rPr>
              <a:t>Wer trägt die Verantwortung?</a:t>
            </a:r>
          </a:p>
        </p:txBody>
      </p:sp>
      <p:sp>
        <p:nvSpPr>
          <p:cNvPr id="26626" name="Inhaltsplatzhalter 4"/>
          <p:cNvSpPr>
            <a:spLocks noGrp="1"/>
          </p:cNvSpPr>
          <p:nvPr>
            <p:ph idx="1"/>
          </p:nvPr>
        </p:nvSpPr>
        <p:spPr>
          <a:xfrm>
            <a:off x="3648075" y="1268413"/>
            <a:ext cx="8280400" cy="452437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de-DE" altLang="de-DE" sz="3200">
                <a:solidFill>
                  <a:srgbClr val="E46C0A"/>
                </a:solidFill>
                <a:latin typeface="Franklin Gothic Medium" pitchFamily="34" charset="0"/>
                <a:ea typeface="ＭＳ Ｐゴシック" pitchFamily="34" charset="-128"/>
              </a:rPr>
              <a:t>„Ich! Ich trage Verantwortung für mein Leben!“</a:t>
            </a:r>
          </a:p>
        </p:txBody>
      </p:sp>
      <p:sp>
        <p:nvSpPr>
          <p:cNvPr id="26629" name="Datumsplatzhalt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26631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1C30357-0BF7-4C2A-AD0C-EE68474638EA}" type="slidenum">
              <a:rPr lang="de-DE" altLang="de-DE"/>
              <a:pPr/>
              <a:t>8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95325" y="365125"/>
            <a:ext cx="10658475" cy="752475"/>
          </a:xfrm>
        </p:spPr>
        <p:txBody>
          <a:bodyPr/>
          <a:lstStyle/>
          <a:p>
            <a:pPr eaLnBrk="1" hangingPunct="1"/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Abiturprüfungen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idx="1"/>
          </p:nvPr>
        </p:nvSpPr>
        <p:spPr>
          <a:xfrm>
            <a:off x="695325" y="1557338"/>
            <a:ext cx="10971213" cy="4524375"/>
          </a:xfrm>
        </p:spPr>
        <p:txBody>
          <a:bodyPr/>
          <a:lstStyle/>
          <a:p>
            <a:pPr eaLnBrk="1" hangingPunct="1"/>
            <a:r>
              <a:rPr lang="de-DE" altLang="de-DE" dirty="0">
                <a:latin typeface="Franklin Gothic Medium" pitchFamily="34" charset="0"/>
                <a:ea typeface="ＭＳ Ｐゴシック" pitchFamily="34" charset="-128"/>
              </a:rPr>
              <a:t> </a:t>
            </a:r>
          </a:p>
        </p:txBody>
      </p:sp>
      <p:grpSp>
        <p:nvGrpSpPr>
          <p:cNvPr id="28676" name="Group 1033"/>
          <p:cNvGrpSpPr>
            <a:grpSpLocks/>
          </p:cNvGrpSpPr>
          <p:nvPr/>
        </p:nvGrpSpPr>
        <p:grpSpPr bwMode="auto">
          <a:xfrm>
            <a:off x="1014413" y="1312863"/>
            <a:ext cx="10044112" cy="385762"/>
            <a:chOff x="528" y="860"/>
            <a:chExt cx="5232" cy="268"/>
          </a:xfrm>
        </p:grpSpPr>
        <p:sp>
          <p:nvSpPr>
            <p:cNvPr id="107530" name="Text Box 1034"/>
            <p:cNvSpPr txBox="1">
              <a:spLocks noChangeArrowheads="1"/>
            </p:cNvSpPr>
            <p:nvPr/>
          </p:nvSpPr>
          <p:spPr bwMode="auto">
            <a:xfrm>
              <a:off x="528" y="866"/>
              <a:ext cx="863" cy="257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Font typeface="Times New Roman" charset="0"/>
                <a:buNone/>
                <a:defRPr/>
              </a:pPr>
              <a:r>
                <a:rPr lang="de-DE">
                  <a:latin typeface="SenBJS Normal" charset="0"/>
                  <a:ea typeface="Microsoft YaHei" charset="0"/>
                  <a:cs typeface="msmincho" charset="0"/>
                </a:rPr>
                <a:t>1. LK</a:t>
              </a:r>
              <a:endParaRPr lang="de-DE">
                <a:latin typeface="Arial" charset="0"/>
                <a:ea typeface="Microsoft YaHei" charset="0"/>
                <a:cs typeface="msmincho" charset="0"/>
              </a:endParaRPr>
            </a:p>
          </p:txBody>
        </p:sp>
        <p:sp>
          <p:nvSpPr>
            <p:cNvPr id="107531" name="Text Box 1035"/>
            <p:cNvSpPr txBox="1">
              <a:spLocks noChangeArrowheads="1"/>
            </p:cNvSpPr>
            <p:nvPr/>
          </p:nvSpPr>
          <p:spPr bwMode="auto">
            <a:xfrm>
              <a:off x="1391" y="866"/>
              <a:ext cx="865" cy="257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Font typeface="Times New Roman" charset="0"/>
                <a:buNone/>
                <a:defRPr/>
              </a:pPr>
              <a:r>
                <a:rPr lang="de-DE">
                  <a:latin typeface="SenBJS Normal" charset="0"/>
                  <a:ea typeface="Microsoft YaHei" charset="0"/>
                  <a:cs typeface="msmincho" charset="0"/>
                </a:rPr>
                <a:t>2. LK</a:t>
              </a:r>
              <a:endParaRPr lang="de-DE">
                <a:latin typeface="Arial" charset="0"/>
                <a:ea typeface="Microsoft YaHei" charset="0"/>
                <a:cs typeface="msmincho" charset="0"/>
              </a:endParaRPr>
            </a:p>
          </p:txBody>
        </p:sp>
        <p:sp>
          <p:nvSpPr>
            <p:cNvPr id="107532" name="Text Box 1036"/>
            <p:cNvSpPr txBox="1">
              <a:spLocks noChangeArrowheads="1"/>
            </p:cNvSpPr>
            <p:nvPr/>
          </p:nvSpPr>
          <p:spPr bwMode="auto">
            <a:xfrm>
              <a:off x="2256" y="866"/>
              <a:ext cx="866" cy="257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Font typeface="Times New Roman" charset="0"/>
                <a:buNone/>
                <a:defRPr/>
              </a:pPr>
              <a:r>
                <a:rPr lang="de-DE">
                  <a:latin typeface="SenBJS Normal" charset="0"/>
                  <a:ea typeface="Microsoft YaHei" charset="0"/>
                  <a:cs typeface="msmincho" charset="0"/>
                </a:rPr>
                <a:t>3. PF</a:t>
              </a:r>
              <a:endParaRPr lang="de-DE">
                <a:latin typeface="Arial" charset="0"/>
                <a:ea typeface="Microsoft YaHei" charset="0"/>
                <a:cs typeface="msmincho" charset="0"/>
              </a:endParaRPr>
            </a:p>
          </p:txBody>
        </p:sp>
        <p:sp>
          <p:nvSpPr>
            <p:cNvPr id="107533" name="Text Box 1037"/>
            <p:cNvSpPr txBox="1">
              <a:spLocks noChangeArrowheads="1"/>
            </p:cNvSpPr>
            <p:nvPr/>
          </p:nvSpPr>
          <p:spPr bwMode="auto">
            <a:xfrm>
              <a:off x="3120" y="866"/>
              <a:ext cx="867" cy="257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Font typeface="Times New Roman" charset="0"/>
                <a:buNone/>
                <a:defRPr/>
              </a:pPr>
              <a:r>
                <a:rPr lang="de-DE">
                  <a:latin typeface="SenBJS Normal" charset="0"/>
                  <a:ea typeface="Microsoft YaHei" charset="0"/>
                  <a:cs typeface="msmincho" charset="0"/>
                </a:rPr>
                <a:t>4. PF</a:t>
              </a:r>
              <a:endParaRPr lang="de-DE">
                <a:latin typeface="Arial" charset="0"/>
                <a:ea typeface="Microsoft YaHei" charset="0"/>
                <a:cs typeface="msmincho" charset="0"/>
              </a:endParaRPr>
            </a:p>
          </p:txBody>
        </p:sp>
        <p:sp>
          <p:nvSpPr>
            <p:cNvPr id="107534" name="Text Box 1038"/>
            <p:cNvSpPr txBox="1">
              <a:spLocks noChangeArrowheads="1"/>
            </p:cNvSpPr>
            <p:nvPr/>
          </p:nvSpPr>
          <p:spPr bwMode="auto">
            <a:xfrm>
              <a:off x="3984" y="864"/>
              <a:ext cx="867" cy="258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Font typeface="Times New Roman" charset="0"/>
                <a:buNone/>
                <a:defRPr/>
              </a:pPr>
              <a:endParaRPr lang="de-DE">
                <a:latin typeface="Arial" charset="0"/>
                <a:ea typeface="Microsoft YaHei" charset="0"/>
                <a:cs typeface="msmincho" charset="0"/>
              </a:endParaRPr>
            </a:p>
          </p:txBody>
        </p:sp>
        <p:sp>
          <p:nvSpPr>
            <p:cNvPr id="107535" name="Text Box 1039"/>
            <p:cNvSpPr txBox="1">
              <a:spLocks noChangeArrowheads="1"/>
            </p:cNvSpPr>
            <p:nvPr/>
          </p:nvSpPr>
          <p:spPr bwMode="auto">
            <a:xfrm>
              <a:off x="4848" y="860"/>
              <a:ext cx="912" cy="268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de-DE" altLang="de-DE" sz="2000">
                  <a:latin typeface="SenBJS Normal" pitchFamily="1" charset="0"/>
                </a:rPr>
                <a:t>Prüfungen</a:t>
              </a:r>
              <a:endParaRPr lang="de-DE" altLang="de-DE"/>
            </a:p>
          </p:txBody>
        </p:sp>
      </p:grpSp>
      <p:sp>
        <p:nvSpPr>
          <p:cNvPr id="107537" name="Rectangle 1041"/>
          <p:cNvSpPr>
            <a:spLocks noChangeArrowheads="1"/>
          </p:cNvSpPr>
          <p:nvPr/>
        </p:nvSpPr>
        <p:spPr bwMode="auto">
          <a:xfrm>
            <a:off x="7935913" y="1325563"/>
            <a:ext cx="7493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Times New Roman" charset="0"/>
              <a:buNone/>
              <a:defRPr/>
            </a:pPr>
            <a:r>
              <a:rPr lang="de-DE">
                <a:latin typeface="SenBJS Normal" charset="0"/>
                <a:ea typeface="Microsoft YaHei" charset="0"/>
                <a:cs typeface="msmincho" charset="0"/>
              </a:rPr>
              <a:t>5. PK</a:t>
            </a:r>
          </a:p>
        </p:txBody>
      </p:sp>
      <p:sp>
        <p:nvSpPr>
          <p:cNvPr id="107536" name="Text Box 1040"/>
          <p:cNvSpPr txBox="1">
            <a:spLocks noChangeArrowheads="1"/>
          </p:cNvSpPr>
          <p:nvPr/>
        </p:nvSpPr>
        <p:spPr bwMode="auto">
          <a:xfrm>
            <a:off x="1014413" y="1852613"/>
            <a:ext cx="1658937" cy="1630362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>
            <a:lvl1pPr marL="457200" indent="-457200"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 marL="914400" indent="-457200"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2pPr>
            <a:lvl3pPr marL="1371600" indent="-457200"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3pPr>
            <a:lvl4pPr marL="1828800" indent="-457200"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4pPr>
            <a:lvl5pPr marL="2286000" indent="-457200"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5pPr>
            <a:lvl6pPr marL="2743200" indent="-4572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6pPr>
            <a:lvl7pPr marL="3200400" indent="-4572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7pPr>
            <a:lvl8pPr marL="3657600" indent="-4572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8pPr>
            <a:lvl9pPr marL="4114800" indent="-4572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9pPr>
          </a:lstStyle>
          <a:p>
            <a:pPr>
              <a:lnSpc>
                <a:spcPts val="2400"/>
              </a:lnSpc>
              <a:buFont typeface="Times New Roman" charset="0"/>
              <a:buNone/>
              <a:defRPr/>
            </a:pPr>
            <a:endParaRPr lang="en-GB" sz="20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400"/>
              </a:lnSpc>
              <a:buFont typeface="Times New Roman" charset="0"/>
              <a:buNone/>
              <a:defRPr/>
            </a:pPr>
            <a:endParaRPr lang="en-GB" sz="20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400"/>
              </a:lnSpc>
              <a:buFont typeface="Times New Roman" charset="0"/>
              <a:buNone/>
              <a:defRPr/>
            </a:pPr>
            <a:r>
              <a:rPr lang="en-GB" sz="2000" dirty="0" err="1">
                <a:solidFill>
                  <a:schemeClr val="tx1"/>
                </a:solidFill>
                <a:latin typeface="+mn-lt"/>
              </a:rPr>
              <a:t>schriftlich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  <a:p>
            <a:pPr algn="ctr">
              <a:lnSpc>
                <a:spcPts val="2400"/>
              </a:lnSpc>
              <a:buFont typeface="Times New Roman" charset="0"/>
              <a:buNone/>
              <a:defRPr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algn="ctr">
              <a:lnSpc>
                <a:spcPts val="2400"/>
              </a:lnSpc>
              <a:buFont typeface="Times New Roman" charset="0"/>
              <a:buNone/>
              <a:defRPr/>
            </a:pPr>
            <a:endParaRPr lang="de-DE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7538" name="Text Box 1042"/>
          <p:cNvSpPr txBox="1">
            <a:spLocks noChangeArrowheads="1"/>
          </p:cNvSpPr>
          <p:nvPr/>
        </p:nvSpPr>
        <p:spPr bwMode="auto">
          <a:xfrm>
            <a:off x="2673350" y="1852613"/>
            <a:ext cx="1658938" cy="1641475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>
            <a:lvl1pPr marL="457200" indent="-457200"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 marL="914400" indent="-457200"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2pPr>
            <a:lvl3pPr marL="1371600" indent="-457200"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3pPr>
            <a:lvl4pPr marL="1828800" indent="-457200"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4pPr>
            <a:lvl5pPr marL="2286000" indent="-457200"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5pPr>
            <a:lvl6pPr marL="2743200" indent="-4572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6pPr>
            <a:lvl7pPr marL="3200400" indent="-4572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7pPr>
            <a:lvl8pPr marL="3657600" indent="-4572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8pPr>
            <a:lvl9pPr marL="4114800" indent="-4572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9pPr>
          </a:lstStyle>
          <a:p>
            <a:pPr>
              <a:lnSpc>
                <a:spcPts val="2400"/>
              </a:lnSpc>
              <a:buFont typeface="Times New Roman" charset="0"/>
              <a:buNone/>
              <a:defRPr/>
            </a:pPr>
            <a:endParaRPr lang="en-GB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400"/>
              </a:lnSpc>
              <a:buFont typeface="Times New Roman" charset="0"/>
              <a:buNone/>
              <a:defRPr/>
            </a:pPr>
            <a:endParaRPr lang="en-GB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400"/>
              </a:lnSpc>
              <a:buFont typeface="Times New Roman" charset="0"/>
              <a:buNone/>
              <a:defRPr/>
            </a:pPr>
            <a:r>
              <a:rPr lang="en-GB" sz="2000" dirty="0" err="1">
                <a:solidFill>
                  <a:schemeClr val="tx1"/>
                </a:solidFill>
                <a:latin typeface="+mn-lt"/>
              </a:rPr>
              <a:t>schriftlich</a:t>
            </a:r>
            <a:endParaRPr lang="en-GB" sz="2000" b="1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400"/>
              </a:lnSpc>
              <a:buFont typeface="Times New Roman" charset="0"/>
              <a:buNone/>
              <a:defRPr/>
            </a:pPr>
            <a:endParaRPr lang="de-DE" b="1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400"/>
              </a:lnSpc>
              <a:buFont typeface="Times New Roman" charset="0"/>
              <a:buNone/>
              <a:defRPr/>
            </a:pPr>
            <a:endParaRPr lang="de-DE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7539" name="Text Box 1043"/>
          <p:cNvSpPr txBox="1">
            <a:spLocks noChangeArrowheads="1"/>
          </p:cNvSpPr>
          <p:nvPr/>
        </p:nvSpPr>
        <p:spPr bwMode="auto">
          <a:xfrm>
            <a:off x="4332288" y="1852613"/>
            <a:ext cx="1657350" cy="1641475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>
            <a:lvl1pPr marL="457200" indent="-457200"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 marL="914400" indent="-457200"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2pPr>
            <a:lvl3pPr marL="1371600" indent="-457200"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3pPr>
            <a:lvl4pPr marL="1828800" indent="-457200"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4pPr>
            <a:lvl5pPr marL="2286000" indent="-457200"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5pPr>
            <a:lvl6pPr marL="2743200" indent="-4572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6pPr>
            <a:lvl7pPr marL="3200400" indent="-4572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7pPr>
            <a:lvl8pPr marL="3657600" indent="-4572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8pPr>
            <a:lvl9pPr marL="4114800" indent="-4572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9pPr>
          </a:lstStyle>
          <a:p>
            <a:pPr>
              <a:lnSpc>
                <a:spcPts val="2400"/>
              </a:lnSpc>
              <a:buFont typeface="Times New Roman" charset="0"/>
              <a:buNone/>
              <a:defRPr/>
            </a:pPr>
            <a:endParaRPr lang="en-GB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400"/>
              </a:lnSpc>
              <a:buFont typeface="Times New Roman" charset="0"/>
              <a:buNone/>
              <a:defRPr/>
            </a:pPr>
            <a:endParaRPr lang="en-GB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400"/>
              </a:lnSpc>
              <a:buFont typeface="Times New Roman" charset="0"/>
              <a:buNone/>
              <a:defRPr/>
            </a:pPr>
            <a:r>
              <a:rPr lang="en-GB" sz="2000" dirty="0" err="1">
                <a:solidFill>
                  <a:schemeClr val="tx1"/>
                </a:solidFill>
                <a:latin typeface="+mn-lt"/>
              </a:rPr>
              <a:t>schriftlich</a:t>
            </a:r>
            <a:endParaRPr lang="en-GB" sz="2000" b="1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400"/>
              </a:lnSpc>
              <a:buFont typeface="Times New Roman" charset="0"/>
              <a:buNone/>
              <a:defRPr/>
            </a:pPr>
            <a:endParaRPr lang="de-DE" b="1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400"/>
              </a:lnSpc>
              <a:buFont typeface="Times New Roman" charset="0"/>
              <a:buNone/>
              <a:defRPr/>
            </a:pPr>
            <a:endParaRPr lang="de-DE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7540" name="Text Box 1044"/>
          <p:cNvSpPr txBox="1">
            <a:spLocks noChangeArrowheads="1"/>
          </p:cNvSpPr>
          <p:nvPr/>
        </p:nvSpPr>
        <p:spPr bwMode="auto">
          <a:xfrm>
            <a:off x="5989638" y="1852613"/>
            <a:ext cx="1658937" cy="1641475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>
            <a:lvl1pPr marL="457200" indent="-457200" eaLnBrk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lnSpc>
                <a:spcPts val="2400"/>
              </a:lnSpc>
              <a:buSzTx/>
            </a:pPr>
            <a:endParaRPr lang="en-GB" altLang="de-DE">
              <a:latin typeface="Calibri" pitchFamily="34" charset="0"/>
              <a:ea typeface="ＭＳ Ｐゴシック" pitchFamily="34" charset="-128"/>
            </a:endParaRPr>
          </a:p>
          <a:p>
            <a:pPr eaLnBrk="1">
              <a:lnSpc>
                <a:spcPts val="2400"/>
              </a:lnSpc>
              <a:buSzTx/>
            </a:pPr>
            <a:endParaRPr lang="en-GB" altLang="de-DE">
              <a:latin typeface="Calibri" pitchFamily="34" charset="0"/>
              <a:ea typeface="ＭＳ Ｐゴシック" pitchFamily="34" charset="-128"/>
            </a:endParaRPr>
          </a:p>
          <a:p>
            <a:pPr eaLnBrk="1">
              <a:lnSpc>
                <a:spcPts val="2400"/>
              </a:lnSpc>
              <a:buSzTx/>
            </a:pPr>
            <a:r>
              <a:rPr lang="en-GB" altLang="de-DE" sz="2000">
                <a:latin typeface="Calibri" pitchFamily="34" charset="0"/>
                <a:ea typeface="ＭＳ Ｐゴシック" pitchFamily="34" charset="-128"/>
              </a:rPr>
              <a:t>mündlich</a:t>
            </a:r>
            <a:endParaRPr lang="en-GB" altLang="de-DE" sz="2000" b="1">
              <a:latin typeface="Calibri" pitchFamily="34" charset="0"/>
              <a:ea typeface="ＭＳ Ｐゴシック" pitchFamily="34" charset="-128"/>
            </a:endParaRPr>
          </a:p>
          <a:p>
            <a:pPr eaLnBrk="1">
              <a:lnSpc>
                <a:spcPts val="2400"/>
              </a:lnSpc>
              <a:buSzTx/>
            </a:pPr>
            <a:endParaRPr lang="de-DE" altLang="de-DE" b="1">
              <a:latin typeface="Calibri" pitchFamily="34" charset="0"/>
              <a:ea typeface="ＭＳ Ｐゴシック" pitchFamily="34" charset="-128"/>
            </a:endParaRPr>
          </a:p>
          <a:p>
            <a:pPr eaLnBrk="1">
              <a:lnSpc>
                <a:spcPts val="2400"/>
              </a:lnSpc>
              <a:buSzTx/>
            </a:pPr>
            <a:endParaRPr lang="de-DE" altLang="de-DE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07543" name="Text Box 1047"/>
          <p:cNvSpPr txBox="1">
            <a:spLocks noChangeArrowheads="1"/>
          </p:cNvSpPr>
          <p:nvPr/>
        </p:nvSpPr>
        <p:spPr bwMode="auto">
          <a:xfrm>
            <a:off x="7648575" y="1852613"/>
            <a:ext cx="1658938" cy="2531719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00FFFF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 marL="1130300" indent="-457200"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2pPr>
            <a:lvl3pPr marL="1778000" indent="-457200"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3pPr>
            <a:lvl4pPr marL="2425700" indent="-457200"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4pPr>
            <a:lvl5pPr marL="3073400" indent="-457200"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5pPr>
            <a:lvl6pPr marL="3530600" indent="-4572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6pPr>
            <a:lvl7pPr marL="3987800" indent="-4572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7pPr>
            <a:lvl8pPr marL="4445000" indent="-4572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8pPr>
            <a:lvl9pPr marL="4902200" indent="-457200" defTabSz="449263" fontAlgn="base" hangingPunct="0">
              <a:lnSpc>
                <a:spcPts val="24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msmincho" charset="0"/>
                <a:cs typeface="msmincho" charset="0"/>
              </a:defRPr>
            </a:lvl9pPr>
          </a:lstStyle>
          <a:p>
            <a:pPr algn="ctr">
              <a:lnSpc>
                <a:spcPts val="2400"/>
              </a:lnSpc>
              <a:buFont typeface="Times New Roman" charset="0"/>
              <a:buNone/>
              <a:defRPr/>
            </a:pPr>
            <a:r>
              <a:rPr lang="en-GB" sz="1600" dirty="0" err="1">
                <a:solidFill>
                  <a:schemeClr val="tx1"/>
                </a:solidFill>
                <a:latin typeface="+mn-lt"/>
              </a:rPr>
              <a:t>Präsentation</a:t>
            </a:r>
            <a:r>
              <a:rPr lang="en-GB" sz="1600" dirty="0">
                <a:solidFill>
                  <a:schemeClr val="tx1"/>
                </a:solidFill>
                <a:latin typeface="+mn-lt"/>
              </a:rPr>
              <a:t>+</a:t>
            </a:r>
            <a:br>
              <a:rPr lang="en-GB" sz="1600" dirty="0">
                <a:solidFill>
                  <a:schemeClr val="tx1"/>
                </a:solidFill>
                <a:latin typeface="+mn-lt"/>
              </a:rPr>
            </a:br>
            <a:r>
              <a:rPr lang="en-GB" sz="1600" dirty="0" err="1">
                <a:solidFill>
                  <a:schemeClr val="tx1"/>
                </a:solidFill>
                <a:latin typeface="+mn-lt"/>
              </a:rPr>
              <a:t>schriftl</a:t>
            </a:r>
            <a:r>
              <a:rPr lang="en-GB" sz="160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GB" sz="1600" dirty="0" err="1">
                <a:solidFill>
                  <a:schemeClr val="tx1"/>
                </a:solidFill>
                <a:latin typeface="+mn-lt"/>
              </a:rPr>
              <a:t>Ausarbeitung</a:t>
            </a:r>
            <a:r>
              <a:rPr lang="en-GB" sz="1600" dirty="0">
                <a:solidFill>
                  <a:schemeClr val="tx1"/>
                </a:solidFill>
                <a:latin typeface="+mn-lt"/>
              </a:rPr>
              <a:t> + </a:t>
            </a:r>
            <a:r>
              <a:rPr lang="en-GB" sz="1600" dirty="0" err="1">
                <a:solidFill>
                  <a:schemeClr val="tx1"/>
                </a:solidFill>
                <a:latin typeface="+mn-lt"/>
              </a:rPr>
              <a:t>Prüfungsgespräch</a:t>
            </a:r>
            <a:endParaRPr lang="en-GB" sz="1600" dirty="0">
              <a:solidFill>
                <a:schemeClr val="tx1"/>
              </a:solidFill>
              <a:latin typeface="+mn-lt"/>
            </a:endParaRPr>
          </a:p>
          <a:p>
            <a:pPr algn="ctr">
              <a:lnSpc>
                <a:spcPts val="2400"/>
              </a:lnSpc>
              <a:buFont typeface="Times New Roman" charset="0"/>
              <a:buNone/>
              <a:defRPr/>
            </a:pPr>
            <a:endParaRPr lang="de-DE" dirty="0">
              <a:solidFill>
                <a:schemeClr val="tx1"/>
              </a:solidFill>
              <a:latin typeface="+mn-lt"/>
            </a:endParaRPr>
          </a:p>
          <a:p>
            <a:pPr algn="ctr">
              <a:lnSpc>
                <a:spcPts val="2400"/>
              </a:lnSpc>
              <a:buFont typeface="Times New Roman" charset="0"/>
              <a:buNone/>
              <a:defRPr/>
            </a:pPr>
            <a:r>
              <a:rPr lang="de-DE" sz="2000" u="sng" dirty="0">
                <a:solidFill>
                  <a:schemeClr val="tx1"/>
                </a:solidFill>
                <a:latin typeface="+mn-lt"/>
              </a:rPr>
              <a:t>oder</a:t>
            </a:r>
          </a:p>
          <a:p>
            <a:pPr algn="ctr">
              <a:lnSpc>
                <a:spcPts val="2400"/>
              </a:lnSpc>
              <a:buFont typeface="Times New Roman" charset="0"/>
              <a:buNone/>
              <a:defRPr/>
            </a:pPr>
            <a:endParaRPr lang="de-DE" dirty="0">
              <a:solidFill>
                <a:schemeClr val="tx1"/>
              </a:solidFill>
              <a:latin typeface="+mn-lt"/>
            </a:endParaRPr>
          </a:p>
          <a:p>
            <a:pPr algn="ctr">
              <a:lnSpc>
                <a:spcPts val="2400"/>
              </a:lnSpc>
              <a:buFont typeface="Times New Roman" charset="0"/>
              <a:buNone/>
              <a:defRPr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BLL+ Kolloquium</a:t>
            </a:r>
          </a:p>
        </p:txBody>
      </p:sp>
      <p:sp>
        <p:nvSpPr>
          <p:cNvPr id="107544" name="Text Box 1048"/>
          <p:cNvSpPr txBox="1">
            <a:spLocks noChangeArrowheads="1"/>
          </p:cNvSpPr>
          <p:nvPr/>
        </p:nvSpPr>
        <p:spPr bwMode="auto">
          <a:xfrm>
            <a:off x="1014413" y="3511550"/>
            <a:ext cx="1658937" cy="708025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GB" altLang="de-DE" sz="2000">
                <a:latin typeface="Calibri" pitchFamily="34" charset="0"/>
                <a:ea typeface="ＭＳ Ｐゴシック" pitchFamily="34" charset="-128"/>
              </a:rPr>
              <a:t>+ evtl. mündlich</a:t>
            </a:r>
            <a:endParaRPr lang="de-DE" altLang="de-DE" sz="20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07549" name="Text Box 1053"/>
          <p:cNvSpPr txBox="1">
            <a:spLocks noChangeArrowheads="1"/>
          </p:cNvSpPr>
          <p:nvPr/>
        </p:nvSpPr>
        <p:spPr bwMode="auto">
          <a:xfrm>
            <a:off x="2673350" y="3511550"/>
            <a:ext cx="1658938" cy="708025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>
              <a:lnSpc>
                <a:spcPts val="2400"/>
              </a:lnSpc>
            </a:pPr>
            <a:r>
              <a:rPr lang="en-GB" altLang="de-DE" sz="2000">
                <a:latin typeface="Calibri" pitchFamily="34" charset="0"/>
                <a:ea typeface="ＭＳ Ｐゴシック" pitchFamily="34" charset="-128"/>
              </a:rPr>
              <a:t>+ evtl. mündlich</a:t>
            </a:r>
            <a:endParaRPr lang="de-DE" altLang="de-DE" sz="20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07550" name="Text Box 1054"/>
          <p:cNvSpPr txBox="1">
            <a:spLocks noChangeArrowheads="1"/>
          </p:cNvSpPr>
          <p:nvPr/>
        </p:nvSpPr>
        <p:spPr bwMode="auto">
          <a:xfrm>
            <a:off x="4332288" y="3511550"/>
            <a:ext cx="1657350" cy="708025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>
              <a:lnSpc>
                <a:spcPts val="2400"/>
              </a:lnSpc>
            </a:pPr>
            <a:r>
              <a:rPr lang="en-GB" altLang="de-DE" sz="2000">
                <a:latin typeface="Calibri" pitchFamily="34" charset="0"/>
                <a:ea typeface="ＭＳ Ｐゴシック" pitchFamily="34" charset="-128"/>
              </a:rPr>
              <a:t>+ evtl. mündlich</a:t>
            </a:r>
            <a:endParaRPr lang="de-DE" altLang="de-DE" sz="20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8686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31. Januar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Ablauf des Abiturs (2. Sem.)</a:t>
            </a:r>
          </a:p>
        </p:txBody>
      </p:sp>
      <p:sp>
        <p:nvSpPr>
          <p:cNvPr id="28688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CD416C4-9873-40EE-B3AF-24E4FFCA3B1C}" type="slidenum">
              <a:rPr lang="de-DE" altLang="de-DE"/>
              <a:pPr/>
              <a:t>9</a:t>
            </a:fld>
            <a:endParaRPr lang="de-DE" alt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40" grpId="0" animBg="1"/>
      <p:bldP spid="107543" grpId="0" animBg="1"/>
      <p:bldP spid="107544" grpId="0" animBg="1"/>
      <p:bldP spid="107549" grpId="0" animBg="1"/>
      <p:bldP spid="107550" grpId="0" animBg="1"/>
    </p:bld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2557</Words>
  <Application>Microsoft Office PowerPoint</Application>
  <PresentationFormat>Benutzerdefiniert</PresentationFormat>
  <Paragraphs>577</Paragraphs>
  <Slides>43</Slides>
  <Notes>42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4" baseType="lpstr">
      <vt:lpstr>Benutzerdefiniertes Design</vt:lpstr>
      <vt:lpstr>PowerPoint-Präsentation</vt:lpstr>
      <vt:lpstr>Agenda</vt:lpstr>
      <vt:lpstr>Nomenklatur – eine Lesehilfe</vt:lpstr>
      <vt:lpstr>Belegverpflichtung</vt:lpstr>
      <vt:lpstr>Pflichtkurse einbringen</vt:lpstr>
      <vt:lpstr>Was brauche ich?</vt:lpstr>
      <vt:lpstr>Was brauche ich nicht?</vt:lpstr>
      <vt:lpstr>Wer trägt die Verantwortung?</vt:lpstr>
      <vt:lpstr>Abiturprüfungen</vt:lpstr>
      <vt:lpstr>Einschränkung für PF u. PK</vt:lpstr>
      <vt:lpstr>Festlegungen der Prüfungsfächer</vt:lpstr>
      <vt:lpstr>5. PK: BLL vs. Präsentationsprüfung</vt:lpstr>
      <vt:lpstr>5. PK: Referenzfach und Bezugsfach</vt:lpstr>
      <vt:lpstr>5. PK: Themenwahl</vt:lpstr>
      <vt:lpstr>Themen: ja oder nein</vt:lpstr>
      <vt:lpstr>Inhalte</vt:lpstr>
      <vt:lpstr>5. PK: Prüfer*in</vt:lpstr>
      <vt:lpstr>5. PK Online-Anmeldung</vt:lpstr>
      <vt:lpstr>Online-Anmeldung</vt:lpstr>
      <vt:lpstr>Online-Anmeldung</vt:lpstr>
      <vt:lpstr>Online-Anmeldung</vt:lpstr>
      <vt:lpstr>Online-Anmeldung</vt:lpstr>
      <vt:lpstr>Online-Anmeldung</vt:lpstr>
      <vt:lpstr>5. PK: Was wäre wenn? (Bitte nicht!) </vt:lpstr>
      <vt:lpstr>5. PK: Beratung</vt:lpstr>
      <vt:lpstr>5. PK: Beratung</vt:lpstr>
      <vt:lpstr>5. PK: Bewertung</vt:lpstr>
      <vt:lpstr>Copio ergo sum? Cogito ergo sum!</vt:lpstr>
      <vt:lpstr>5. PK: Was habe ich als nächstes zu tun? </vt:lpstr>
      <vt:lpstr>Halbzeit: Was tun, wenn Ausfälle drohen?</vt:lpstr>
      <vt:lpstr>Halbzeit: Lohnt ein Rücktritt?</vt:lpstr>
      <vt:lpstr>Halbzeit: Rücktritt?</vt:lpstr>
      <vt:lpstr>Formulare, Formulare</vt:lpstr>
      <vt:lpstr>Formulare, Formulare</vt:lpstr>
      <vt:lpstr>Formulare, Formulare</vt:lpstr>
      <vt:lpstr>Formulare, Formulare</vt:lpstr>
      <vt:lpstr>Domum, dulce domum (pagina domestica)</vt:lpstr>
      <vt:lpstr>De jure</vt:lpstr>
      <vt:lpstr>Termine</vt:lpstr>
      <vt:lpstr>Termine</vt:lpstr>
      <vt:lpstr>FAQ</vt:lpstr>
      <vt:lpstr>FAQ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Hans-Juergen Werner</dc:creator>
  <cp:lastModifiedBy>hoffmann</cp:lastModifiedBy>
  <cp:revision>151</cp:revision>
  <cp:lastPrinted>1601-01-01T00:00:00Z</cp:lastPrinted>
  <dcterms:created xsi:type="dcterms:W3CDTF">1601-01-01T00:00:00Z</dcterms:created>
  <dcterms:modified xsi:type="dcterms:W3CDTF">2019-02-12T16:24:31Z</dcterms:modified>
</cp:coreProperties>
</file>